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497" r:id="rId2"/>
    <p:sldId id="486" r:id="rId3"/>
    <p:sldId id="487" r:id="rId4"/>
    <p:sldId id="488" r:id="rId5"/>
    <p:sldId id="489" r:id="rId6"/>
    <p:sldId id="498" r:id="rId7"/>
    <p:sldId id="495" r:id="rId8"/>
    <p:sldId id="468" r:id="rId9"/>
    <p:sldId id="438" r:id="rId10"/>
    <p:sldId id="425" r:id="rId1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21E"/>
    <a:srgbClr val="59C8F6"/>
    <a:srgbClr val="B8F2E1"/>
    <a:srgbClr val="000000"/>
    <a:srgbClr val="366DC5"/>
    <a:srgbClr val="3B7518"/>
    <a:srgbClr val="2C5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4D93D-9DA7-4162-A839-BBE95FC48FD8}" v="81" dt="2024-09-30T12:40:35.647"/>
    <p1510:client id="{38809C83-4845-473C-8E7E-32303872FF40}" v="376" dt="2024-09-30T12:34:08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0"/>
    <p:restoredTop sz="96849"/>
  </p:normalViewPr>
  <p:slideViewPr>
    <p:cSldViewPr snapToGrid="0">
      <p:cViewPr>
        <p:scale>
          <a:sx n="125" d="100"/>
          <a:sy n="125" d="100"/>
        </p:scale>
        <p:origin x="105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a Lappalainen" userId="Tg7K8BYUcup//aDNvw/CkdlJfnC3xHI0BeYdPvfa+VI=" providerId="None" clId="Web-{38809C83-4845-473C-8E7E-32303872FF40}"/>
    <pc:docChg chg="addSld delSld modSld">
      <pc:chgData name="Milla Lappalainen" userId="Tg7K8BYUcup//aDNvw/CkdlJfnC3xHI0BeYdPvfa+VI=" providerId="None" clId="Web-{38809C83-4845-473C-8E7E-32303872FF40}" dt="2024-09-30T12:34:08.062" v="343"/>
      <pc:docMkLst>
        <pc:docMk/>
      </pc:docMkLst>
      <pc:sldChg chg="modSp">
        <pc:chgData name="Milla Lappalainen" userId="Tg7K8BYUcup//aDNvw/CkdlJfnC3xHI0BeYdPvfa+VI=" providerId="None" clId="Web-{38809C83-4845-473C-8E7E-32303872FF40}" dt="2024-09-30T11:20:18.856" v="0" actId="20577"/>
        <pc:sldMkLst>
          <pc:docMk/>
          <pc:sldMk cId="3832082403" sldId="487"/>
        </pc:sldMkLst>
        <pc:spChg chg="mod">
          <ac:chgData name="Milla Lappalainen" userId="Tg7K8BYUcup//aDNvw/CkdlJfnC3xHI0BeYdPvfa+VI=" providerId="None" clId="Web-{38809C83-4845-473C-8E7E-32303872FF40}" dt="2024-09-30T11:20:18.856" v="0" actId="20577"/>
          <ac:spMkLst>
            <pc:docMk/>
            <pc:sldMk cId="3832082403" sldId="487"/>
            <ac:spMk id="3" creationId="{16F1772A-C157-3255-FDB7-2540AED40C5D}"/>
          </ac:spMkLst>
        </pc:spChg>
      </pc:sldChg>
      <pc:sldChg chg="addSp delSp modSp del">
        <pc:chgData name="Milla Lappalainen" userId="Tg7K8BYUcup//aDNvw/CkdlJfnC3xHI0BeYdPvfa+VI=" providerId="None" clId="Web-{38809C83-4845-473C-8E7E-32303872FF40}" dt="2024-09-30T12:28:08.691" v="205"/>
        <pc:sldMkLst>
          <pc:docMk/>
          <pc:sldMk cId="1102368954" sldId="496"/>
        </pc:sldMkLst>
        <pc:spChg chg="mod">
          <ac:chgData name="Milla Lappalainen" userId="Tg7K8BYUcup//aDNvw/CkdlJfnC3xHI0BeYdPvfa+VI=" providerId="None" clId="Web-{38809C83-4845-473C-8E7E-32303872FF40}" dt="2024-09-30T12:22:36.665" v="94" actId="20577"/>
          <ac:spMkLst>
            <pc:docMk/>
            <pc:sldMk cId="1102368954" sldId="496"/>
            <ac:spMk id="2" creationId="{D34090D3-C0FF-201C-FF22-A63CF8F65016}"/>
          </ac:spMkLst>
        </pc:spChg>
        <pc:spChg chg="mod">
          <ac:chgData name="Milla Lappalainen" userId="Tg7K8BYUcup//aDNvw/CkdlJfnC3xHI0BeYdPvfa+VI=" providerId="None" clId="Web-{38809C83-4845-473C-8E7E-32303872FF40}" dt="2024-09-30T12:22:46.603" v="99" actId="20577"/>
          <ac:spMkLst>
            <pc:docMk/>
            <pc:sldMk cId="1102368954" sldId="496"/>
            <ac:spMk id="3" creationId="{4C6EA847-7294-F726-BA1D-E7AB0EE42E73}"/>
          </ac:spMkLst>
        </pc:spChg>
        <pc:spChg chg="mod">
          <ac:chgData name="Milla Lappalainen" userId="Tg7K8BYUcup//aDNvw/CkdlJfnC3xHI0BeYdPvfa+VI=" providerId="None" clId="Web-{38809C83-4845-473C-8E7E-32303872FF40}" dt="2024-09-30T12:22:33.134" v="93" actId="20577"/>
          <ac:spMkLst>
            <pc:docMk/>
            <pc:sldMk cId="1102368954" sldId="496"/>
            <ac:spMk id="4" creationId="{CD15709A-8F03-48B6-9363-EC01F75011B0}"/>
          </ac:spMkLst>
        </pc:spChg>
        <pc:spChg chg="mod">
          <ac:chgData name="Milla Lappalainen" userId="Tg7K8BYUcup//aDNvw/CkdlJfnC3xHI0BeYdPvfa+VI=" providerId="None" clId="Web-{38809C83-4845-473C-8E7E-32303872FF40}" dt="2024-09-30T12:22:43.634" v="98" actId="20577"/>
          <ac:spMkLst>
            <pc:docMk/>
            <pc:sldMk cId="1102368954" sldId="496"/>
            <ac:spMk id="5" creationId="{9AE38E24-872F-30DB-3DDE-BF7B73E1CA64}"/>
          </ac:spMkLst>
        </pc:spChg>
        <pc:spChg chg="mod">
          <ac:chgData name="Milla Lappalainen" userId="Tg7K8BYUcup//aDNvw/CkdlJfnC3xHI0BeYdPvfa+VI=" providerId="None" clId="Web-{38809C83-4845-473C-8E7E-32303872FF40}" dt="2024-09-30T12:22:28.618" v="85" actId="20577"/>
          <ac:spMkLst>
            <pc:docMk/>
            <pc:sldMk cId="1102368954" sldId="496"/>
            <ac:spMk id="6" creationId="{CD4760AF-74D1-909D-C3FB-4B0DA738AC44}"/>
          </ac:spMkLst>
        </pc:spChg>
        <pc:spChg chg="mod">
          <ac:chgData name="Milla Lappalainen" userId="Tg7K8BYUcup//aDNvw/CkdlJfnC3xHI0BeYdPvfa+VI=" providerId="None" clId="Web-{38809C83-4845-473C-8E7E-32303872FF40}" dt="2024-09-30T12:22:40.618" v="97" actId="20577"/>
          <ac:spMkLst>
            <pc:docMk/>
            <pc:sldMk cId="1102368954" sldId="496"/>
            <ac:spMk id="7" creationId="{D36869ED-2465-32D7-6D53-32D0D651071C}"/>
          </ac:spMkLst>
        </pc:spChg>
        <pc:spChg chg="mod">
          <ac:chgData name="Milla Lappalainen" userId="Tg7K8BYUcup//aDNvw/CkdlJfnC3xHI0BeYdPvfa+VI=" providerId="None" clId="Web-{38809C83-4845-473C-8E7E-32303872FF40}" dt="2024-09-30T12:22:26.649" v="84" actId="20577"/>
          <ac:spMkLst>
            <pc:docMk/>
            <pc:sldMk cId="1102368954" sldId="496"/>
            <ac:spMk id="8" creationId="{64E57FF7-5A0C-6BED-BE9B-932491925503}"/>
          </ac:spMkLst>
        </pc:spChg>
        <pc:spChg chg="mod">
          <ac:chgData name="Milla Lappalainen" userId="Tg7K8BYUcup//aDNvw/CkdlJfnC3xHI0BeYdPvfa+VI=" providerId="None" clId="Web-{38809C83-4845-473C-8E7E-32303872FF40}" dt="2024-09-30T12:24:13.168" v="140" actId="20577"/>
          <ac:spMkLst>
            <pc:docMk/>
            <pc:sldMk cId="1102368954" sldId="496"/>
            <ac:spMk id="9" creationId="{FDBC3B3D-38D3-00E7-F186-24948E57B7A0}"/>
          </ac:spMkLst>
        </pc:spChg>
        <pc:spChg chg="mod">
          <ac:chgData name="Milla Lappalainen" userId="Tg7K8BYUcup//aDNvw/CkdlJfnC3xHI0BeYdPvfa+VI=" providerId="None" clId="Web-{38809C83-4845-473C-8E7E-32303872FF40}" dt="2024-09-30T12:24:19.153" v="141" actId="20577"/>
          <ac:spMkLst>
            <pc:docMk/>
            <pc:sldMk cId="1102368954" sldId="496"/>
            <ac:spMk id="10" creationId="{B8B12DB3-B30F-68EE-9BF1-B3BD55AFAD19}"/>
          </ac:spMkLst>
        </pc:spChg>
        <pc:spChg chg="mod">
          <ac:chgData name="Milla Lappalainen" userId="Tg7K8BYUcup//aDNvw/CkdlJfnC3xHI0BeYdPvfa+VI=" providerId="None" clId="Web-{38809C83-4845-473C-8E7E-32303872FF40}" dt="2024-09-30T12:26:58.736" v="163" actId="20577"/>
          <ac:spMkLst>
            <pc:docMk/>
            <pc:sldMk cId="1102368954" sldId="496"/>
            <ac:spMk id="11" creationId="{7CEF3489-9CD1-1D43-3FF9-A25AF70D05FD}"/>
          </ac:spMkLst>
        </pc:spChg>
        <pc:spChg chg="mod">
          <ac:chgData name="Milla Lappalainen" userId="Tg7K8BYUcup//aDNvw/CkdlJfnC3xHI0BeYdPvfa+VI=" providerId="None" clId="Web-{38809C83-4845-473C-8E7E-32303872FF40}" dt="2024-09-30T11:25:27.459" v="37" actId="20577"/>
          <ac:spMkLst>
            <pc:docMk/>
            <pc:sldMk cId="1102368954" sldId="496"/>
            <ac:spMk id="12" creationId="{64EC2418-DB50-2C0B-0D9D-4BE6528C177E}"/>
          </ac:spMkLst>
        </pc:spChg>
        <pc:spChg chg="mod">
          <ac:chgData name="Milla Lappalainen" userId="Tg7K8BYUcup//aDNvw/CkdlJfnC3xHI0BeYdPvfa+VI=" providerId="None" clId="Web-{38809C83-4845-473C-8E7E-32303872FF40}" dt="2024-09-30T12:24:43.388" v="147" actId="20577"/>
          <ac:spMkLst>
            <pc:docMk/>
            <pc:sldMk cId="1102368954" sldId="496"/>
            <ac:spMk id="15" creationId="{A863DB5D-CBD0-8D61-1A6A-37EEDA3B9609}"/>
          </ac:spMkLst>
        </pc:spChg>
        <pc:spChg chg="mod">
          <ac:chgData name="Milla Lappalainen" userId="Tg7K8BYUcup//aDNvw/CkdlJfnC3xHI0BeYdPvfa+VI=" providerId="None" clId="Web-{38809C83-4845-473C-8E7E-32303872FF40}" dt="2024-09-30T11:24:42.192" v="13" actId="14100"/>
          <ac:spMkLst>
            <pc:docMk/>
            <pc:sldMk cId="1102368954" sldId="496"/>
            <ac:spMk id="21" creationId="{1726DD7D-CEE6-B112-456D-F6E52B5B445B}"/>
          </ac:spMkLst>
        </pc:spChg>
        <pc:grpChg chg="mod">
          <ac:chgData name="Milla Lappalainen" userId="Tg7K8BYUcup//aDNvw/CkdlJfnC3xHI0BeYdPvfa+VI=" providerId="None" clId="Web-{38809C83-4845-473C-8E7E-32303872FF40}" dt="2024-09-30T12:24:36.653" v="144" actId="1076"/>
          <ac:grpSpMkLst>
            <pc:docMk/>
            <pc:sldMk cId="1102368954" sldId="496"/>
            <ac:grpSpMk id="13" creationId="{D2E40AB2-0C5F-6164-74A1-2B20C8AA309D}"/>
          </ac:grpSpMkLst>
        </pc:grpChg>
        <pc:grpChg chg="del">
          <ac:chgData name="Milla Lappalainen" userId="Tg7K8BYUcup//aDNvw/CkdlJfnC3xHI0BeYdPvfa+VI=" providerId="None" clId="Web-{38809C83-4845-473C-8E7E-32303872FF40}" dt="2024-09-30T12:27:35.815" v="181"/>
          <ac:grpSpMkLst>
            <pc:docMk/>
            <pc:sldMk cId="1102368954" sldId="496"/>
            <ac:grpSpMk id="16" creationId="{B27D0706-9279-41BC-8B1C-666C73DBAEA6}"/>
          </ac:grpSpMkLst>
        </pc:grpChg>
        <pc:grpChg chg="add mod">
          <ac:chgData name="Milla Lappalainen" userId="Tg7K8BYUcup//aDNvw/CkdlJfnC3xHI0BeYdPvfa+VI=" providerId="None" clId="Web-{38809C83-4845-473C-8E7E-32303872FF40}" dt="2024-09-30T11:24:23.129" v="5" actId="1076"/>
          <ac:grpSpMkLst>
            <pc:docMk/>
            <pc:sldMk cId="1102368954" sldId="496"/>
            <ac:grpSpMk id="19" creationId="{78655090-17F0-F686-6106-7BAFFAC1219C}"/>
          </ac:grpSpMkLst>
        </pc:grpChg>
        <pc:grpChg chg="add mod">
          <ac:chgData name="Milla Lappalainen" userId="Tg7K8BYUcup//aDNvw/CkdlJfnC3xHI0BeYdPvfa+VI=" providerId="None" clId="Web-{38809C83-4845-473C-8E7E-32303872FF40}" dt="2024-09-30T12:24:37.559" v="145" actId="1076"/>
          <ac:grpSpMkLst>
            <pc:docMk/>
            <pc:sldMk cId="1102368954" sldId="496"/>
            <ac:grpSpMk id="22" creationId="{3A430DBB-9C6C-26ED-08B0-9945242081BA}"/>
          </ac:grpSpMkLst>
        </pc:grpChg>
      </pc:sldChg>
      <pc:sldChg chg="addSp delSp modSp new">
        <pc:chgData name="Milla Lappalainen" userId="Tg7K8BYUcup//aDNvw/CkdlJfnC3xHI0BeYdPvfa+VI=" providerId="None" clId="Web-{38809C83-4845-473C-8E7E-32303872FF40}" dt="2024-09-30T12:34:08.062" v="343"/>
        <pc:sldMkLst>
          <pc:docMk/>
          <pc:sldMk cId="1906080276" sldId="498"/>
        </pc:sldMkLst>
        <pc:spChg chg="mod">
          <ac:chgData name="Milla Lappalainen" userId="Tg7K8BYUcup//aDNvw/CkdlJfnC3xHI0BeYdPvfa+VI=" providerId="None" clId="Web-{38809C83-4845-473C-8E7E-32303872FF40}" dt="2024-09-30T12:28:32.895" v="209" actId="1076"/>
          <ac:spMkLst>
            <pc:docMk/>
            <pc:sldMk cId="1906080276" sldId="498"/>
            <ac:spMk id="2" creationId="{B6116AD2-635F-9448-9E9A-BEEDA07932F1}"/>
          </ac:spMkLst>
        </pc:spChg>
        <pc:spChg chg="mod">
          <ac:chgData name="Milla Lappalainen" userId="Tg7K8BYUcup//aDNvw/CkdlJfnC3xHI0BeYdPvfa+VI=" providerId="None" clId="Web-{38809C83-4845-473C-8E7E-32303872FF40}" dt="2024-09-30T12:28:02.081" v="203" actId="20577"/>
          <ac:spMkLst>
            <pc:docMk/>
            <pc:sldMk cId="1906080276" sldId="498"/>
            <ac:spMk id="3" creationId="{233B79B9-748A-E34F-FD92-587F493CDDC7}"/>
          </ac:spMkLst>
        </pc:spChg>
        <pc:spChg chg="mod">
          <ac:chgData name="Milla Lappalainen" userId="Tg7K8BYUcup//aDNvw/CkdlJfnC3xHI0BeYdPvfa+VI=" providerId="None" clId="Web-{38809C83-4845-473C-8E7E-32303872FF40}" dt="2024-09-30T12:27:45.612" v="196" actId="20577"/>
          <ac:spMkLst>
            <pc:docMk/>
            <pc:sldMk cId="1906080276" sldId="498"/>
            <ac:spMk id="4" creationId="{CB3CA713-66C1-035F-5BA4-BEA5565CB14F}"/>
          </ac:spMkLst>
        </pc:spChg>
        <pc:spChg chg="mod">
          <ac:chgData name="Milla Lappalainen" userId="Tg7K8BYUcup//aDNvw/CkdlJfnC3xHI0BeYdPvfa+VI=" providerId="None" clId="Web-{38809C83-4845-473C-8E7E-32303872FF40}" dt="2024-09-30T12:27:52.456" v="200" actId="20577"/>
          <ac:spMkLst>
            <pc:docMk/>
            <pc:sldMk cId="1906080276" sldId="498"/>
            <ac:spMk id="5" creationId="{A549848B-C4DD-02B9-56B4-E52E3CABC0B8}"/>
          </ac:spMkLst>
        </pc:spChg>
        <pc:spChg chg="mod">
          <ac:chgData name="Milla Lappalainen" userId="Tg7K8BYUcup//aDNvw/CkdlJfnC3xHI0BeYdPvfa+VI=" providerId="None" clId="Web-{38809C83-4845-473C-8E7E-32303872FF40}" dt="2024-09-30T12:27:48.737" v="197" actId="20577"/>
          <ac:spMkLst>
            <pc:docMk/>
            <pc:sldMk cId="1906080276" sldId="498"/>
            <ac:spMk id="6" creationId="{29A47525-534E-4A21-C580-FCA6DCE22F80}"/>
          </ac:spMkLst>
        </pc:spChg>
        <pc:spChg chg="mod">
          <ac:chgData name="Milla Lappalainen" userId="Tg7K8BYUcup//aDNvw/CkdlJfnC3xHI0BeYdPvfa+VI=" providerId="None" clId="Web-{38809C83-4845-473C-8E7E-32303872FF40}" dt="2024-09-30T12:27:51.175" v="198" actId="20577"/>
          <ac:spMkLst>
            <pc:docMk/>
            <pc:sldMk cId="1906080276" sldId="498"/>
            <ac:spMk id="7" creationId="{B4C50503-233F-BDEE-7DD4-28D084F6CA6F}"/>
          </ac:spMkLst>
        </pc:spChg>
        <pc:spChg chg="mod">
          <ac:chgData name="Milla Lappalainen" userId="Tg7K8BYUcup//aDNvw/CkdlJfnC3xHI0BeYdPvfa+VI=" providerId="None" clId="Web-{38809C83-4845-473C-8E7E-32303872FF40}" dt="2024-09-30T12:27:41.503" v="192" actId="20577"/>
          <ac:spMkLst>
            <pc:docMk/>
            <pc:sldMk cId="1906080276" sldId="498"/>
            <ac:spMk id="8" creationId="{4294E4E0-A328-8AF8-905F-4B7E7F99140F}"/>
          </ac:spMkLst>
        </pc:spChg>
        <pc:spChg chg="mod">
          <ac:chgData name="Milla Lappalainen" userId="Tg7K8BYUcup//aDNvw/CkdlJfnC3xHI0BeYdPvfa+VI=" providerId="None" clId="Web-{38809C83-4845-473C-8E7E-32303872FF40}" dt="2024-09-30T12:31:48.104" v="293" actId="20577"/>
          <ac:spMkLst>
            <pc:docMk/>
            <pc:sldMk cId="1906080276" sldId="498"/>
            <ac:spMk id="11" creationId="{FD9797B8-F3FF-1824-5CFB-8C0A340C6157}"/>
          </ac:spMkLst>
        </pc:spChg>
        <pc:spChg chg="add">
          <ac:chgData name="Milla Lappalainen" userId="Tg7K8BYUcup//aDNvw/CkdlJfnC3xHI0BeYdPvfa+VI=" providerId="None" clId="Web-{38809C83-4845-473C-8E7E-32303872FF40}" dt="2024-09-30T12:27:36.690" v="182"/>
          <ac:spMkLst>
            <pc:docMk/>
            <pc:sldMk cId="1906080276" sldId="498"/>
            <ac:spMk id="22" creationId="{3ACD9CC7-589D-4B83-43C4-9B31E9BFFBB3}"/>
          </ac:spMkLst>
        </pc:spChg>
        <pc:spChg chg="add">
          <ac:chgData name="Milla Lappalainen" userId="Tg7K8BYUcup//aDNvw/CkdlJfnC3xHI0BeYdPvfa+VI=" providerId="None" clId="Web-{38809C83-4845-473C-8E7E-32303872FF40}" dt="2024-09-30T12:27:36.690" v="182"/>
          <ac:spMkLst>
            <pc:docMk/>
            <pc:sldMk cId="1906080276" sldId="498"/>
            <ac:spMk id="23" creationId="{8BC46B41-76EF-9254-C3AA-6191ED647F35}"/>
          </ac:spMkLst>
        </pc:spChg>
        <pc:spChg chg="add del mod">
          <ac:chgData name="Milla Lappalainen" userId="Tg7K8BYUcup//aDNvw/CkdlJfnC3xHI0BeYdPvfa+VI=" providerId="None" clId="Web-{38809C83-4845-473C-8E7E-32303872FF40}" dt="2024-09-30T12:28:38.098" v="211"/>
          <ac:spMkLst>
            <pc:docMk/>
            <pc:sldMk cId="1906080276" sldId="498"/>
            <ac:spMk id="25" creationId="{D169F897-2C96-3FF4-46FE-0FE84E015E67}"/>
          </ac:spMkLst>
        </pc:spChg>
        <pc:spChg chg="add del mod">
          <ac:chgData name="Milla Lappalainen" userId="Tg7K8BYUcup//aDNvw/CkdlJfnC3xHI0BeYdPvfa+VI=" providerId="None" clId="Web-{38809C83-4845-473C-8E7E-32303872FF40}" dt="2024-09-30T12:29:21.928" v="225"/>
          <ac:spMkLst>
            <pc:docMk/>
            <pc:sldMk cId="1906080276" sldId="498"/>
            <ac:spMk id="27" creationId="{7D474456-6975-A7AD-97E7-3B70104E7EE5}"/>
          </ac:spMkLst>
        </pc:spChg>
        <pc:spChg chg="add mod">
          <ac:chgData name="Milla Lappalainen" userId="Tg7K8BYUcup//aDNvw/CkdlJfnC3xHI0BeYdPvfa+VI=" providerId="None" clId="Web-{38809C83-4845-473C-8E7E-32303872FF40}" dt="2024-09-30T12:33:37.451" v="342" actId="20577"/>
          <ac:spMkLst>
            <pc:docMk/>
            <pc:sldMk cId="1906080276" sldId="498"/>
            <ac:spMk id="29" creationId="{C4E26612-0D29-0D6F-5B5A-E4184D490CB2}"/>
          </ac:spMkLst>
        </pc:spChg>
        <pc:spChg chg="mod">
          <ac:chgData name="Milla Lappalainen" userId="Tg7K8BYUcup//aDNvw/CkdlJfnC3xHI0BeYdPvfa+VI=" providerId="None" clId="Web-{38809C83-4845-473C-8E7E-32303872FF40}" dt="2024-09-30T12:31:52.167" v="295" actId="20577"/>
          <ac:spMkLst>
            <pc:docMk/>
            <pc:sldMk cId="1906080276" sldId="498"/>
            <ac:spMk id="38" creationId="{E4808386-CC76-94F1-64E5-FF4112CC0B50}"/>
          </ac:spMkLst>
        </pc:spChg>
        <pc:grpChg chg="add mod">
          <ac:chgData name="Milla Lappalainen" userId="Tg7K8BYUcup//aDNvw/CkdlJfnC3xHI0BeYdPvfa+VI=" providerId="None" clId="Web-{38809C83-4845-473C-8E7E-32303872FF40}" dt="2024-09-30T12:31:18.525" v="263" actId="1076"/>
          <ac:grpSpMkLst>
            <pc:docMk/>
            <pc:sldMk cId="1906080276" sldId="498"/>
            <ac:grpSpMk id="12" creationId="{E7B076DA-FA6B-9C52-DC56-2031E83203FA}"/>
          </ac:grpSpMkLst>
        </pc:grpChg>
        <pc:grpChg chg="add del mod">
          <ac:chgData name="Milla Lappalainen" userId="Tg7K8BYUcup//aDNvw/CkdlJfnC3xHI0BeYdPvfa+VI=" providerId="None" clId="Web-{38809C83-4845-473C-8E7E-32303872FF40}" dt="2024-09-30T12:34:08.062" v="343"/>
          <ac:grpSpMkLst>
            <pc:docMk/>
            <pc:sldMk cId="1906080276" sldId="498"/>
            <ac:grpSpMk id="16" creationId="{5199162B-61CF-F630-3AD6-E79C90C6B2F6}"/>
          </ac:grpSpMkLst>
        </pc:grpChg>
        <pc:grpChg chg="add mod">
          <ac:chgData name="Milla Lappalainen" userId="Tg7K8BYUcup//aDNvw/CkdlJfnC3xHI0BeYdPvfa+VI=" providerId="None" clId="Web-{38809C83-4845-473C-8E7E-32303872FF40}" dt="2024-09-30T12:27:55.409" v="202" actId="1076"/>
          <ac:grpSpMkLst>
            <pc:docMk/>
            <pc:sldMk cId="1906080276" sldId="498"/>
            <ac:grpSpMk id="20" creationId="{BAD85C26-755D-C2BA-967A-E476E6F0DF54}"/>
          </ac:grpSpMkLst>
        </pc:grpChg>
        <pc:grpChg chg="add del mod">
          <ac:chgData name="Milla Lappalainen" userId="Tg7K8BYUcup//aDNvw/CkdlJfnC3xHI0BeYdPvfa+VI=" providerId="None" clId="Web-{38809C83-4845-473C-8E7E-32303872FF40}" dt="2024-09-30T12:31:22.400" v="266"/>
          <ac:grpSpMkLst>
            <pc:docMk/>
            <pc:sldMk cId="1906080276" sldId="498"/>
            <ac:grpSpMk id="21" creationId="{B27D0706-9279-41BC-8B1C-666C73DBAEA6}"/>
          </ac:grpSpMkLst>
        </pc:grpChg>
        <pc:grpChg chg="add del mod">
          <ac:chgData name="Milla Lappalainen" userId="Tg7K8BYUcup//aDNvw/CkdlJfnC3xHI0BeYdPvfa+VI=" providerId="None" clId="Web-{38809C83-4845-473C-8E7E-32303872FF40}" dt="2024-09-30T12:31:23.478" v="267"/>
          <ac:grpSpMkLst>
            <pc:docMk/>
            <pc:sldMk cId="1906080276" sldId="498"/>
            <ac:grpSpMk id="30" creationId="{33ED668C-D46E-E903-2D40-279BC3813769}"/>
          </ac:grpSpMkLst>
        </pc:grpChg>
        <pc:grpChg chg="add">
          <ac:chgData name="Milla Lappalainen" userId="Tg7K8BYUcup//aDNvw/CkdlJfnC3xHI0BeYdPvfa+VI=" providerId="None" clId="Web-{38809C83-4845-473C-8E7E-32303872FF40}" dt="2024-09-30T12:31:17.384" v="262"/>
          <ac:grpSpMkLst>
            <pc:docMk/>
            <pc:sldMk cId="1906080276" sldId="498"/>
            <ac:grpSpMk id="33" creationId="{E81CCC9F-A8F3-8E10-DB49-D9B108C34EE2}"/>
          </ac:grpSpMkLst>
        </pc:grpChg>
        <pc:grpChg chg="add mod">
          <ac:chgData name="Milla Lappalainen" userId="Tg7K8BYUcup//aDNvw/CkdlJfnC3xHI0BeYdPvfa+VI=" providerId="None" clId="Web-{38809C83-4845-473C-8E7E-32303872FF40}" dt="2024-09-30T12:31:22.353" v="265" actId="1076"/>
          <ac:grpSpMkLst>
            <pc:docMk/>
            <pc:sldMk cId="1906080276" sldId="498"/>
            <ac:grpSpMk id="36" creationId="{0C268C56-22F1-C3B8-CE6B-9CA4E5DD4144}"/>
          </ac:grpSpMkLst>
        </pc:grpChg>
      </pc:sldChg>
    </pc:docChg>
  </pc:docChgLst>
  <pc:docChgLst>
    <pc:chgData name="Milla Lappalainen" userId="Tg7K8BYUcup//aDNvw/CkdlJfnC3xHI0BeYdPvfa+VI=" providerId="None" clId="Web-{1004D93D-9DA7-4162-A839-BBE95FC48FD8}"/>
    <pc:docChg chg="modSld">
      <pc:chgData name="Milla Lappalainen" userId="Tg7K8BYUcup//aDNvw/CkdlJfnC3xHI0BeYdPvfa+VI=" providerId="None" clId="Web-{1004D93D-9DA7-4162-A839-BBE95FC48FD8}" dt="2024-09-30T12:40:33.428" v="69" actId="20577"/>
      <pc:docMkLst>
        <pc:docMk/>
      </pc:docMkLst>
      <pc:sldChg chg="modSp">
        <pc:chgData name="Milla Lappalainen" userId="Tg7K8BYUcup//aDNvw/CkdlJfnC3xHI0BeYdPvfa+VI=" providerId="None" clId="Web-{1004D93D-9DA7-4162-A839-BBE95FC48FD8}" dt="2024-09-30T12:37:12.033" v="7" actId="20577"/>
        <pc:sldMkLst>
          <pc:docMk/>
          <pc:sldMk cId="1002453529" sldId="489"/>
        </pc:sldMkLst>
        <pc:spChg chg="mod">
          <ac:chgData name="Milla Lappalainen" userId="Tg7K8BYUcup//aDNvw/CkdlJfnC3xHI0BeYdPvfa+VI=" providerId="None" clId="Web-{1004D93D-9DA7-4162-A839-BBE95FC48FD8}" dt="2024-09-30T12:37:12.033" v="7" actId="20577"/>
          <ac:spMkLst>
            <pc:docMk/>
            <pc:sldMk cId="1002453529" sldId="489"/>
            <ac:spMk id="3" creationId="{3D758DA0-C2B4-A43C-BC8D-05674A9E3027}"/>
          </ac:spMkLst>
        </pc:spChg>
      </pc:sldChg>
      <pc:sldChg chg="addSp delSp modSp">
        <pc:chgData name="Milla Lappalainen" userId="Tg7K8BYUcup//aDNvw/CkdlJfnC3xHI0BeYdPvfa+VI=" providerId="None" clId="Web-{1004D93D-9DA7-4162-A839-BBE95FC48FD8}" dt="2024-09-30T12:40:33.428" v="69" actId="20577"/>
        <pc:sldMkLst>
          <pc:docMk/>
          <pc:sldMk cId="1906080276" sldId="498"/>
        </pc:sldMkLst>
        <pc:spChg chg="mod">
          <ac:chgData name="Milla Lappalainen" userId="Tg7K8BYUcup//aDNvw/CkdlJfnC3xHI0BeYdPvfa+VI=" providerId="None" clId="Web-{1004D93D-9DA7-4162-A839-BBE95FC48FD8}" dt="2024-09-30T12:38:13.503" v="28" actId="20577"/>
          <ac:spMkLst>
            <pc:docMk/>
            <pc:sldMk cId="1906080276" sldId="498"/>
            <ac:spMk id="14" creationId="{13620C1E-32BC-C5FC-7793-DC073A7051D0}"/>
          </ac:spMkLst>
        </pc:spChg>
        <pc:spChg chg="mod">
          <ac:chgData name="Milla Lappalainen" userId="Tg7K8BYUcup//aDNvw/CkdlJfnC3xHI0BeYdPvfa+VI=" providerId="None" clId="Web-{1004D93D-9DA7-4162-A839-BBE95FC48FD8}" dt="2024-09-30T12:38:07.925" v="20" actId="20577"/>
          <ac:spMkLst>
            <pc:docMk/>
            <pc:sldMk cId="1906080276" sldId="498"/>
            <ac:spMk id="21" creationId="{3A43AAA3-13F9-EF49-9FD3-8E441BDA75F8}"/>
          </ac:spMkLst>
        </pc:spChg>
        <pc:spChg chg="mod">
          <ac:chgData name="Milla Lappalainen" userId="Tg7K8BYUcup//aDNvw/CkdlJfnC3xHI0BeYdPvfa+VI=" providerId="None" clId="Web-{1004D93D-9DA7-4162-A839-BBE95FC48FD8}" dt="2024-09-30T12:39:21.005" v="52"/>
          <ac:spMkLst>
            <pc:docMk/>
            <pc:sldMk cId="1906080276" sldId="498"/>
            <ac:spMk id="24" creationId="{C225FD75-57BE-855F-3734-CC550443F5C2}"/>
          </ac:spMkLst>
        </pc:spChg>
        <pc:spChg chg="mod">
          <ac:chgData name="Milla Lappalainen" userId="Tg7K8BYUcup//aDNvw/CkdlJfnC3xHI0BeYdPvfa+VI=" providerId="None" clId="Web-{1004D93D-9DA7-4162-A839-BBE95FC48FD8}" dt="2024-09-30T12:38:40.301" v="50" actId="20577"/>
          <ac:spMkLst>
            <pc:docMk/>
            <pc:sldMk cId="1906080276" sldId="498"/>
            <ac:spMk id="25" creationId="{F043993B-A444-B028-7FA6-FD059E4771FD}"/>
          </ac:spMkLst>
        </pc:spChg>
        <pc:spChg chg="mod">
          <ac:chgData name="Milla Lappalainen" userId="Tg7K8BYUcup//aDNvw/CkdlJfnC3xHI0BeYdPvfa+VI=" providerId="None" clId="Web-{1004D93D-9DA7-4162-A839-BBE95FC48FD8}" dt="2024-09-30T12:40:33.428" v="69" actId="20577"/>
          <ac:spMkLst>
            <pc:docMk/>
            <pc:sldMk cId="1906080276" sldId="498"/>
            <ac:spMk id="29" creationId="{C4E26612-0D29-0D6F-5B5A-E4184D490CB2}"/>
          </ac:spMkLst>
        </pc:spChg>
        <pc:spChg chg="mod">
          <ac:chgData name="Milla Lappalainen" userId="Tg7K8BYUcup//aDNvw/CkdlJfnC3xHI0BeYdPvfa+VI=" providerId="None" clId="Web-{1004D93D-9DA7-4162-A839-BBE95FC48FD8}" dt="2024-09-30T12:38:34.051" v="38" actId="20577"/>
          <ac:spMkLst>
            <pc:docMk/>
            <pc:sldMk cId="1906080276" sldId="498"/>
            <ac:spMk id="30" creationId="{A9DE2CFA-2AB4-0F3E-E49B-42213DE5C95C}"/>
          </ac:spMkLst>
        </pc:spChg>
        <pc:spChg chg="mod">
          <ac:chgData name="Milla Lappalainen" userId="Tg7K8BYUcup//aDNvw/CkdlJfnC3xHI0BeYdPvfa+VI=" providerId="None" clId="Web-{1004D93D-9DA7-4162-A839-BBE95FC48FD8}" dt="2024-09-30T12:39:48.068" v="63" actId="20577"/>
          <ac:spMkLst>
            <pc:docMk/>
            <pc:sldMk cId="1906080276" sldId="498"/>
            <ac:spMk id="40" creationId="{0C4B6389-22C1-826D-2EF5-40533ADB2485}"/>
          </ac:spMkLst>
        </pc:spChg>
        <pc:grpChg chg="add del mod">
          <ac:chgData name="Milla Lappalainen" userId="Tg7K8BYUcup//aDNvw/CkdlJfnC3xHI0BeYdPvfa+VI=" providerId="None" clId="Web-{1004D93D-9DA7-4162-A839-BBE95FC48FD8}" dt="2024-09-30T12:38:24.957" v="31"/>
          <ac:grpSpMkLst>
            <pc:docMk/>
            <pc:sldMk cId="1906080276" sldId="498"/>
            <ac:grpSpMk id="15" creationId="{0D312C4A-5B77-4A9B-DFF9-BE9E2E79C1ED}"/>
          </ac:grpSpMkLst>
        </pc:grpChg>
        <pc:grpChg chg="del">
          <ac:chgData name="Milla Lappalainen" userId="Tg7K8BYUcup//aDNvw/CkdlJfnC3xHI0BeYdPvfa+VI=" providerId="None" clId="Web-{1004D93D-9DA7-4162-A839-BBE95FC48FD8}" dt="2024-09-30T12:38:03.800" v="16"/>
          <ac:grpSpMkLst>
            <pc:docMk/>
            <pc:sldMk cId="1906080276" sldId="498"/>
            <ac:grpSpMk id="20" creationId="{BAD85C26-755D-C2BA-967A-E476E6F0DF54}"/>
          </ac:grpSpMkLst>
        </pc:grpChg>
        <pc:grpChg chg="add mod">
          <ac:chgData name="Milla Lappalainen" userId="Tg7K8BYUcup//aDNvw/CkdlJfnC3xHI0BeYdPvfa+VI=" providerId="None" clId="Web-{1004D93D-9DA7-4162-A839-BBE95FC48FD8}" dt="2024-09-30T12:38:00.487" v="15" actId="1076"/>
          <ac:grpSpMkLst>
            <pc:docMk/>
            <pc:sldMk cId="1906080276" sldId="498"/>
            <ac:grpSpMk id="22" creationId="{1D5EAC9C-6B94-533A-A251-BC7CE864658F}"/>
          </ac:grpSpMkLst>
        </pc:grpChg>
        <pc:grpChg chg="add mod">
          <ac:chgData name="Milla Lappalainen" userId="Tg7K8BYUcup//aDNvw/CkdlJfnC3xHI0BeYdPvfa+VI=" providerId="None" clId="Web-{1004D93D-9DA7-4162-A839-BBE95FC48FD8}" dt="2024-09-30T12:37:55.722" v="13" actId="1076"/>
          <ac:grpSpMkLst>
            <pc:docMk/>
            <pc:sldMk cId="1906080276" sldId="498"/>
            <ac:grpSpMk id="26" creationId="{8D3F0DEF-8479-2B3D-29BA-F99A4D98DB4B}"/>
          </ac:grpSpMkLst>
        </pc:grpChg>
        <pc:grpChg chg="add del mod">
          <ac:chgData name="Milla Lappalainen" userId="Tg7K8BYUcup//aDNvw/CkdlJfnC3xHI0BeYdPvfa+VI=" providerId="None" clId="Web-{1004D93D-9DA7-4162-A839-BBE95FC48FD8}" dt="2024-09-30T12:39:40.771" v="53"/>
          <ac:grpSpMkLst>
            <pc:docMk/>
            <pc:sldMk cId="1906080276" sldId="498"/>
            <ac:grpSpMk id="31" creationId="{5339402C-3CB8-CDC3-C27A-6924C7187863}"/>
          </ac:grpSpMkLst>
        </pc:grpChg>
        <pc:grpChg chg="del">
          <ac:chgData name="Milla Lappalainen" userId="Tg7K8BYUcup//aDNvw/CkdlJfnC3xHI0BeYdPvfa+VI=" providerId="None" clId="Web-{1004D93D-9DA7-4162-A839-BBE95FC48FD8}" dt="2024-09-30T12:38:16.113" v="29"/>
          <ac:grpSpMkLst>
            <pc:docMk/>
            <pc:sldMk cId="1906080276" sldId="498"/>
            <ac:grpSpMk id="33" creationId="{E81CCC9F-A8F3-8E10-DB49-D9B108C34EE2}"/>
          </ac:grpSpMkLst>
        </pc:grpChg>
        <pc:grpChg chg="del">
          <ac:chgData name="Milla Lappalainen" userId="Tg7K8BYUcup//aDNvw/CkdlJfnC3xHI0BeYdPvfa+VI=" providerId="None" clId="Web-{1004D93D-9DA7-4162-A839-BBE95FC48FD8}" dt="2024-09-30T12:38:46.629" v="51"/>
          <ac:grpSpMkLst>
            <pc:docMk/>
            <pc:sldMk cId="1906080276" sldId="498"/>
            <ac:grpSpMk id="36" creationId="{0C268C56-22F1-C3B8-CE6B-9CA4E5DD4144}"/>
          </ac:grpSpMkLst>
        </pc:grpChg>
        <pc:grpChg chg="add mod">
          <ac:chgData name="Milla Lappalainen" userId="Tg7K8BYUcup//aDNvw/CkdlJfnC3xHI0BeYdPvfa+VI=" providerId="None" clId="Web-{1004D93D-9DA7-4162-A839-BBE95FC48FD8}" dt="2024-09-30T12:39:44.052" v="55" actId="1076"/>
          <ac:grpSpMkLst>
            <pc:docMk/>
            <pc:sldMk cId="1906080276" sldId="498"/>
            <ac:grpSpMk id="41" creationId="{3BA1814C-91B8-FF80-D9A0-49A744672B5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93BCA-E2EE-1042-A2AC-3A4C94593B1E}" type="datetimeFigureOut">
              <a:rPr lang="en-FI" smtClean="0"/>
              <a:t>5/20/26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16394-A882-2D4F-BF55-F7D580BC9AD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945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ibresonline.com/" TargetMode="External"/><Relationship Id="rId5" Type="http://schemas.openxmlformats.org/officeDocument/2006/relationships/hyperlink" Target="https://www.fibresonline.com/resources/trend-radar-templates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creativecommons.org/licenses/by/4.0/?ref=chooser-v1" TargetMode="Externa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?ref=chooser-v1" TargetMode="External"/><Relationship Id="rId5" Type="http://schemas.openxmlformats.org/officeDocument/2006/relationships/hyperlink" Target="https://www.fibresonline.com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www.fibresonline.com/resources/trend-radar-templates" TargetMode="External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ctors, 2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D4DEC179-741B-192F-E542-32D19EE5DB2E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28DBF44-622A-5B75-2BBE-646767CC6B3D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C5F09F-AF6B-B68A-F60C-A551DBEBBFF6}"/>
              </a:ext>
            </a:extLst>
          </p:cNvPr>
          <p:cNvCxnSpPr>
            <a:cxnSpLocks/>
            <a:endCxn id="2" idx="0"/>
          </p:cNvCxnSpPr>
          <p:nvPr userDrawn="1"/>
        </p:nvCxnSpPr>
        <p:spPr>
          <a:xfrm flipH="1" flipV="1">
            <a:off x="6096000" y="1028686"/>
            <a:ext cx="2590" cy="41502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5CDDFE80-31C5-DB84-C4F7-13064AEB9916}"/>
              </a:ext>
            </a:extLst>
          </p:cNvPr>
          <p:cNvSpPr>
            <a:spLocks noChangeAspect="1"/>
          </p:cNvSpPr>
          <p:nvPr userDrawn="1"/>
        </p:nvSpPr>
        <p:spPr>
          <a:xfrm>
            <a:off x="3290048" y="3061480"/>
            <a:ext cx="5618060" cy="277029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F0A611C-9BF5-2216-16B0-8AA49DCFD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8900000">
            <a:off x="1364755" y="177657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B6B38D2-47F4-BB75-ED83-07542B740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700000">
            <a:off x="8794312" y="1769034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30626B1-6E38-9A18-CDA7-6BB25B769E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001" y="5828671"/>
            <a:ext cx="2018047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4A0DCD4B-D6B4-19A4-606C-EBFCCFB7E3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1750" y="5828671"/>
            <a:ext cx="1998250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78671F10-A374-7946-E9BC-ABEFAFD1D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04" y="5828671"/>
            <a:ext cx="2075399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D17BC248-FD43-4803-F7A5-96F2D016D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2085052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B44B46E8-A30F-3458-50F2-4FF5D4C502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23" name="AutoShape 2">
            <a:hlinkClick r:id="rId4"/>
            <a:extLst>
              <a:ext uri="{FF2B5EF4-FFF2-40B4-BE49-F238E27FC236}">
                <a16:creationId xmlns:a16="http://schemas.microsoft.com/office/drawing/2014/main" id="{54FABD19-86AB-7E38-CCF5-108E1ABDFB3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378325" y="-122238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31" name="AutoShape 3">
            <a:extLst>
              <a:ext uri="{FF2B5EF4-FFF2-40B4-BE49-F238E27FC236}">
                <a16:creationId xmlns:a16="http://schemas.microsoft.com/office/drawing/2014/main" id="{55ED4923-E445-1E2F-C3B4-4A84C714BD5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727575" y="-122238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35" name="AutoShape 5">
            <a:hlinkClick r:id="rId4"/>
            <a:extLst>
              <a:ext uri="{FF2B5EF4-FFF2-40B4-BE49-F238E27FC236}">
                <a16:creationId xmlns:a16="http://schemas.microsoft.com/office/drawing/2014/main" id="{B2056A55-A090-8900-DF4D-0CAFC02E99C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530725" y="301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36" name="AutoShape 6">
            <a:extLst>
              <a:ext uri="{FF2B5EF4-FFF2-40B4-BE49-F238E27FC236}">
                <a16:creationId xmlns:a16="http://schemas.microsoft.com/office/drawing/2014/main" id="{17227E39-F187-2F4E-9A1F-824F5F4A312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879975" y="301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38" name="AutoShape 8">
            <a:hlinkClick r:id="rId4"/>
            <a:extLst>
              <a:ext uri="{FF2B5EF4-FFF2-40B4-BE49-F238E27FC236}">
                <a16:creationId xmlns:a16="http://schemas.microsoft.com/office/drawing/2014/main" id="{6CD8B2F4-B702-1AAF-C03C-5DC780BD08B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83125" y="1825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39" name="AutoShape 9">
            <a:extLst>
              <a:ext uri="{FF2B5EF4-FFF2-40B4-BE49-F238E27FC236}">
                <a16:creationId xmlns:a16="http://schemas.microsoft.com/office/drawing/2014/main" id="{41FD4EA1-326C-E6E6-729E-B05A1FE1088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032375" y="1825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41" name="AutoShape 11">
            <a:hlinkClick r:id="rId4"/>
            <a:extLst>
              <a:ext uri="{FF2B5EF4-FFF2-40B4-BE49-F238E27FC236}">
                <a16:creationId xmlns:a16="http://schemas.microsoft.com/office/drawing/2014/main" id="{A9BA0AF4-117C-06A0-FC43-D60721295A6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835525" y="3349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sp>
        <p:nvSpPr>
          <p:cNvPr id="42" name="AutoShape 12">
            <a:extLst>
              <a:ext uri="{FF2B5EF4-FFF2-40B4-BE49-F238E27FC236}">
                <a16:creationId xmlns:a16="http://schemas.microsoft.com/office/drawing/2014/main" id="{4F9A6A10-4FD5-5E17-713E-F1041302FF0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184775" y="33496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04157E-5175-2CF5-0E0D-F5D3B292B4AA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63B57-591A-7F17-9D9D-858B4C522809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59CF07EB-9A80-34EE-86E8-7C8E722D1A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564B6682-2FC1-A17D-F049-B17F52C3B2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92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617D-3086-704E-A98D-71D86AF04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17115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58356-3D5E-9040-9285-60A7E618F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83245"/>
            <a:ext cx="9144000" cy="81832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1"/>
                </a:solidFill>
                <a:latin typeface="Lato Light" panose="020F03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E8CBB-2199-4243-B469-0AEF7024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37700-314F-A247-AA9A-C40E6A930D0B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A9CF4F-2BBC-580E-0710-F7C724C9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243" y="6372000"/>
            <a:ext cx="293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FIBRES Online Ltd</a:t>
            </a:r>
            <a:endParaRPr lang="x-none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9293C588-068D-3083-C6CA-114127391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1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0">
              <a:srgbClr val="2C5912"/>
            </a:gs>
            <a:gs pos="100000">
              <a:srgbClr val="3B75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74BF660-96D8-347B-1F94-B8EC01958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84421" y="-3777646"/>
            <a:ext cx="16160840" cy="13782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F6617D-3086-704E-A98D-71D86AF04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17115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58356-3D5E-9040-9285-60A7E618F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83245"/>
            <a:ext cx="9144000" cy="81832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2"/>
                </a:solidFill>
                <a:latin typeface="Lato Light" panose="020F03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9293C588-068D-3083-C6CA-114127391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0D3394F-25D4-0486-78BA-C4C78297FD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474" y="6363654"/>
            <a:ext cx="10523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6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F641-B7FD-0D41-BD37-2D8B7A46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392" y="2002631"/>
            <a:ext cx="6160621" cy="2852737"/>
          </a:xfrm>
        </p:spPr>
        <p:txBody>
          <a:bodyPr anchor="ctr"/>
          <a:lstStyle>
            <a:lvl1pPr>
              <a:defRPr lang="x-none" dirty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6903394-61BB-1A91-3021-091D40006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74" y="6363654"/>
            <a:ext cx="10523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6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1898-23E1-7245-8A8F-051DF948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011"/>
            <a:ext cx="10515600" cy="871253"/>
          </a:xfrm>
        </p:spPr>
        <p:txBody>
          <a:bodyPr anchor="b"/>
          <a:lstStyle>
            <a:lvl1pPr>
              <a:defRPr lang="x-none" dirty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385D-AC7B-A142-91DB-1CD9B02D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4526"/>
            <a:ext cx="10515599" cy="4225464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x-none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FC8EC-9F58-0844-8190-C17277DD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x-none" smtClean="0"/>
            </a:lvl1pPr>
          </a:lstStyle>
          <a:p>
            <a:fld id="{0B837700-314F-A247-AA9A-C40E6A930D0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BE23AF-CDB8-8CAC-C545-C71C76B75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243" y="6372000"/>
            <a:ext cx="293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FIBRES Online Ltd</a:t>
            </a:r>
            <a:endParaRPr lang="x-none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768F2913-B2FB-7F97-D570-8DB243B5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2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ors, 2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6BCAD78-E0D0-70A9-3350-6EEB1CA61289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136276-332E-2158-36E9-DEEAADF1DA9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415553" y="1831597"/>
            <a:ext cx="2262930" cy="3425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F1AF4-1997-1593-AA1A-C36898FE470B}"/>
              </a:ext>
            </a:extLst>
          </p:cNvPr>
          <p:cNvCxnSpPr>
            <a:cxnSpLocks/>
          </p:cNvCxnSpPr>
          <p:nvPr userDrawn="1"/>
        </p:nvCxnSpPr>
        <p:spPr>
          <a:xfrm flipV="1">
            <a:off x="6513518" y="1806511"/>
            <a:ext cx="2182247" cy="34503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81CC5FB5-3FE3-34A9-9F58-B3FD406EEE8B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1E7FBAE-4D88-94C7-8117-43B765E34C27}"/>
              </a:ext>
            </a:extLst>
          </p:cNvPr>
          <p:cNvSpPr>
            <a:spLocks noChangeAspect="1"/>
          </p:cNvSpPr>
          <p:nvPr userDrawn="1"/>
        </p:nvSpPr>
        <p:spPr>
          <a:xfrm>
            <a:off x="3290048" y="3061480"/>
            <a:ext cx="5618060" cy="277029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8C92575-9F25-A86F-6E22-6E5AE8BBA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001" y="5828671"/>
            <a:ext cx="2018047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D124E1F1-ADFB-9685-9364-50BAD7DAA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1750" y="5828671"/>
            <a:ext cx="1998250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E049F2F0-E1F1-651A-8122-349D4F918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04" y="5828671"/>
            <a:ext cx="2075399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3C047117-C286-4B73-FCA7-CC36CE1764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2085052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C92523E-3773-0308-DB9F-D0D14D539C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F0A611C-9BF5-2216-16B0-8AA49DCFD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729967">
            <a:off x="376859" y="313728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B6B38D2-47F4-BB75-ED83-07542B740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3758907">
            <a:off x="9715406" y="301434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2CAAC6D-E086-60A3-5A13-EB8AA5CCB0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5585" y="198091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D22A7F-A57D-90EE-6F5A-E5F89C73E2A1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1B7099-575C-072D-EA51-65E1B14D0816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B8E8E42B-1161-60A4-762B-EF20BCB677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18A76E1-DC81-6E46-B74C-75AE834ED2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41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ors, 3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4882A23E-A430-54BF-7714-D7C0FB94EC3F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7FE970-900B-9575-D02B-004002C9F37A}"/>
              </a:ext>
            </a:extLst>
          </p:cNvPr>
          <p:cNvSpPr>
            <a:spLocks noChangeAspect="1"/>
          </p:cNvSpPr>
          <p:nvPr userDrawn="1"/>
        </p:nvSpPr>
        <p:spPr>
          <a:xfrm>
            <a:off x="2647368" y="2405174"/>
            <a:ext cx="6912000" cy="3408338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410B06A-8ADA-2A1B-6A1D-098DFFB51594}"/>
              </a:ext>
            </a:extLst>
          </p:cNvPr>
          <p:cNvSpPr>
            <a:spLocks noChangeAspect="1"/>
          </p:cNvSpPr>
          <p:nvPr userDrawn="1"/>
        </p:nvSpPr>
        <p:spPr>
          <a:xfrm>
            <a:off x="4015368" y="3755205"/>
            <a:ext cx="4176000" cy="2059202"/>
          </a:xfrm>
          <a:custGeom>
            <a:avLst/>
            <a:gdLst>
              <a:gd name="connsiteX0" fmla="*/ 1897999 w 3795998"/>
              <a:gd name="connsiteY0" fmla="*/ 0 h 1871822"/>
              <a:gd name="connsiteX1" fmla="*/ 3794206 w 3795998"/>
              <a:gd name="connsiteY1" fmla="*/ 1800972 h 1871822"/>
              <a:gd name="connsiteX2" fmla="*/ 3795998 w 3795998"/>
              <a:gd name="connsiteY2" fmla="*/ 1871822 h 1871822"/>
              <a:gd name="connsiteX3" fmla="*/ 2479363 w 3795998"/>
              <a:gd name="connsiteY3" fmla="*/ 1871822 h 1871822"/>
              <a:gd name="connsiteX4" fmla="*/ 2478810 w 3795998"/>
              <a:gd name="connsiteY4" fmla="*/ 1849958 h 1871822"/>
              <a:gd name="connsiteX5" fmla="*/ 1893656 w 3795998"/>
              <a:gd name="connsiteY5" fmla="*/ 1294192 h 1871822"/>
              <a:gd name="connsiteX6" fmla="*/ 1308501 w 3795998"/>
              <a:gd name="connsiteY6" fmla="*/ 1849958 h 1871822"/>
              <a:gd name="connsiteX7" fmla="*/ 1307948 w 3795998"/>
              <a:gd name="connsiteY7" fmla="*/ 1871822 h 1871822"/>
              <a:gd name="connsiteX8" fmla="*/ 0 w 3795998"/>
              <a:gd name="connsiteY8" fmla="*/ 1871822 h 1871822"/>
              <a:gd name="connsiteX9" fmla="*/ 1792 w 3795998"/>
              <a:gd name="connsiteY9" fmla="*/ 1800972 h 1871822"/>
              <a:gd name="connsiteX10" fmla="*/ 1897999 w 3795998"/>
              <a:gd name="connsiteY10" fmla="*/ 0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98" h="1871822">
                <a:moveTo>
                  <a:pt x="1897999" y="0"/>
                </a:moveTo>
                <a:cubicBezTo>
                  <a:pt x="2913841" y="0"/>
                  <a:pt x="3743354" y="797768"/>
                  <a:pt x="3794206" y="1800972"/>
                </a:cubicBezTo>
                <a:lnTo>
                  <a:pt x="3795998" y="1871822"/>
                </a:lnTo>
                <a:lnTo>
                  <a:pt x="2479363" y="1871822"/>
                </a:lnTo>
                <a:lnTo>
                  <a:pt x="2478810" y="1849958"/>
                </a:lnTo>
                <a:cubicBezTo>
                  <a:pt x="2463118" y="1540377"/>
                  <a:pt x="2207136" y="1294192"/>
                  <a:pt x="1893656" y="1294192"/>
                </a:cubicBezTo>
                <a:cubicBezTo>
                  <a:pt x="1580175" y="1294192"/>
                  <a:pt x="1324194" y="1540377"/>
                  <a:pt x="1308501" y="1849958"/>
                </a:cubicBezTo>
                <a:lnTo>
                  <a:pt x="1307948" y="1871822"/>
                </a:lnTo>
                <a:lnTo>
                  <a:pt x="0" y="1871822"/>
                </a:lnTo>
                <a:lnTo>
                  <a:pt x="1792" y="1800972"/>
                </a:lnTo>
                <a:cubicBezTo>
                  <a:pt x="52644" y="797768"/>
                  <a:pt x="882157" y="0"/>
                  <a:pt x="1897999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3D4D5A-E9F9-DB02-D9BC-3492BAE285D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415553" y="1831597"/>
            <a:ext cx="2262930" cy="3425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D46542-88BF-825C-DC3F-C583B14DC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6513518" y="1806511"/>
            <a:ext cx="2182247" cy="34503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B076A6F9-5A85-079B-D6AE-006A3FB06DB8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F0A611C-9BF5-2216-16B0-8AA49DCFD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729967">
            <a:off x="376859" y="313728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B6B38D2-47F4-BB75-ED83-07542B740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3758907">
            <a:off x="9715406" y="301434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53CF358-103F-537F-B26E-DCE85126F5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701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B69D51-25B7-0859-E1C4-90A508070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9368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30626B1-6E38-9A18-CDA7-6BB25B769E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699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4A0DCD4B-D6B4-19A4-606C-EBFCCFB7E3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645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78671F10-A374-7946-E9BC-ABEFAFD1D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4422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D17BC248-FD43-4803-F7A5-96F2D016D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B44B46E8-A30F-3458-50F2-4FF5D4C502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2CAAC6D-E086-60A3-5A13-EB8AA5CCB0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5585" y="198091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B0D092-184D-2949-7725-44146B45C1E0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02463A-9AB9-1989-9F42-F1DB3D5B616C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E3168668-5040-7E83-85A5-18E8E73EF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CBE53C8-1D54-BB96-0A97-65730A545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8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ors, 2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15C83ED-AF28-25B9-BFCE-C4D19DEE75DE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5B3A39F-8F7F-722A-E40C-01B14773ECC9}"/>
              </a:ext>
            </a:extLst>
          </p:cNvPr>
          <p:cNvSpPr>
            <a:spLocks noChangeAspect="1"/>
          </p:cNvSpPr>
          <p:nvPr userDrawn="1"/>
        </p:nvSpPr>
        <p:spPr>
          <a:xfrm>
            <a:off x="3290048" y="3061480"/>
            <a:ext cx="5618060" cy="277029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C276E8-AD9B-971C-1607-6C60338057A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28019" y="2422092"/>
            <a:ext cx="2905314" cy="29481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E512FD-AE7D-827C-B8D3-64417F68D554}"/>
              </a:ext>
            </a:extLst>
          </p:cNvPr>
          <p:cNvCxnSpPr>
            <a:cxnSpLocks/>
          </p:cNvCxnSpPr>
          <p:nvPr userDrawn="1"/>
        </p:nvCxnSpPr>
        <p:spPr>
          <a:xfrm flipV="1">
            <a:off x="6537987" y="2250725"/>
            <a:ext cx="2862103" cy="3044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C6D43FCD-008E-7463-861A-539D3CAB8092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606397-1789-25DE-DCA6-196CAB05704E}"/>
              </a:ext>
            </a:extLst>
          </p:cNvPr>
          <p:cNvCxnSpPr>
            <a:cxnSpLocks/>
            <a:endCxn id="4" idx="0"/>
          </p:cNvCxnSpPr>
          <p:nvPr userDrawn="1"/>
        </p:nvCxnSpPr>
        <p:spPr>
          <a:xfrm flipH="1" flipV="1">
            <a:off x="6096000" y="1028686"/>
            <a:ext cx="2590" cy="41502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72F8262A-64B6-05FC-4CAD-6924A5623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423895">
            <a:off x="191423" y="3578660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0D6E3C28-DDD8-2926-15E8-4FDD82C2A7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0212622">
            <a:off x="3068732" y="61330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25D8892E-7FB3-EB0E-B98F-8843DC3792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226902">
            <a:off x="7000673" y="56203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35ABF271-E1BD-F6E2-923B-53A91BEF64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3990580">
            <a:off x="9897368" y="335378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61703C3D-8E34-CF26-683B-0601CD0FB0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001" y="5828671"/>
            <a:ext cx="2018047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01EFD22-4AFC-FB14-E3F1-A48A5A290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1750" y="5828671"/>
            <a:ext cx="1998250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F8D0C009-8CA9-C254-D381-C10737A83C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04" y="5828671"/>
            <a:ext cx="2075399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6EA55203-1EDF-95A2-8C06-BEAC17E1D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2085052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53543695-C116-302C-D597-C1F762AA44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75BC6D-6725-8974-9613-A509DEBDCFE7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1BB661-159F-4EE2-15B1-6DFAB5D8ACBD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11E2883F-0AC5-38EE-3291-00587EC39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98B81C15-E45F-419E-65C3-665C0F2920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2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ors, 3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87EE710E-4339-BC6D-945E-6A16030DC667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437E5C-851C-B122-EB3D-A6C37EC379C1}"/>
              </a:ext>
            </a:extLst>
          </p:cNvPr>
          <p:cNvSpPr>
            <a:spLocks noChangeAspect="1"/>
          </p:cNvSpPr>
          <p:nvPr userDrawn="1"/>
        </p:nvSpPr>
        <p:spPr>
          <a:xfrm>
            <a:off x="2647368" y="2405174"/>
            <a:ext cx="6912000" cy="3408338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3B5B7A6-78A3-5690-3F8F-B6EFB7FF7C61}"/>
              </a:ext>
            </a:extLst>
          </p:cNvPr>
          <p:cNvSpPr>
            <a:spLocks noChangeAspect="1"/>
          </p:cNvSpPr>
          <p:nvPr userDrawn="1"/>
        </p:nvSpPr>
        <p:spPr>
          <a:xfrm>
            <a:off x="4015368" y="3755205"/>
            <a:ext cx="4176000" cy="2059202"/>
          </a:xfrm>
          <a:custGeom>
            <a:avLst/>
            <a:gdLst>
              <a:gd name="connsiteX0" fmla="*/ 1897999 w 3795998"/>
              <a:gd name="connsiteY0" fmla="*/ 0 h 1871822"/>
              <a:gd name="connsiteX1" fmla="*/ 3794206 w 3795998"/>
              <a:gd name="connsiteY1" fmla="*/ 1800972 h 1871822"/>
              <a:gd name="connsiteX2" fmla="*/ 3795998 w 3795998"/>
              <a:gd name="connsiteY2" fmla="*/ 1871822 h 1871822"/>
              <a:gd name="connsiteX3" fmla="*/ 2479363 w 3795998"/>
              <a:gd name="connsiteY3" fmla="*/ 1871822 h 1871822"/>
              <a:gd name="connsiteX4" fmla="*/ 2478810 w 3795998"/>
              <a:gd name="connsiteY4" fmla="*/ 1849958 h 1871822"/>
              <a:gd name="connsiteX5" fmla="*/ 1893656 w 3795998"/>
              <a:gd name="connsiteY5" fmla="*/ 1294192 h 1871822"/>
              <a:gd name="connsiteX6" fmla="*/ 1308501 w 3795998"/>
              <a:gd name="connsiteY6" fmla="*/ 1849958 h 1871822"/>
              <a:gd name="connsiteX7" fmla="*/ 1307948 w 3795998"/>
              <a:gd name="connsiteY7" fmla="*/ 1871822 h 1871822"/>
              <a:gd name="connsiteX8" fmla="*/ 0 w 3795998"/>
              <a:gd name="connsiteY8" fmla="*/ 1871822 h 1871822"/>
              <a:gd name="connsiteX9" fmla="*/ 1792 w 3795998"/>
              <a:gd name="connsiteY9" fmla="*/ 1800972 h 1871822"/>
              <a:gd name="connsiteX10" fmla="*/ 1897999 w 3795998"/>
              <a:gd name="connsiteY10" fmla="*/ 0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98" h="1871822">
                <a:moveTo>
                  <a:pt x="1897999" y="0"/>
                </a:moveTo>
                <a:cubicBezTo>
                  <a:pt x="2913841" y="0"/>
                  <a:pt x="3743354" y="797768"/>
                  <a:pt x="3794206" y="1800972"/>
                </a:cubicBezTo>
                <a:lnTo>
                  <a:pt x="3795998" y="1871822"/>
                </a:lnTo>
                <a:lnTo>
                  <a:pt x="2479363" y="1871822"/>
                </a:lnTo>
                <a:lnTo>
                  <a:pt x="2478810" y="1849958"/>
                </a:lnTo>
                <a:cubicBezTo>
                  <a:pt x="2463118" y="1540377"/>
                  <a:pt x="2207136" y="1294192"/>
                  <a:pt x="1893656" y="1294192"/>
                </a:cubicBezTo>
                <a:cubicBezTo>
                  <a:pt x="1580175" y="1294192"/>
                  <a:pt x="1324194" y="1540377"/>
                  <a:pt x="1308501" y="1849958"/>
                </a:cubicBezTo>
                <a:lnTo>
                  <a:pt x="1307948" y="1871822"/>
                </a:lnTo>
                <a:lnTo>
                  <a:pt x="0" y="1871822"/>
                </a:lnTo>
                <a:lnTo>
                  <a:pt x="1792" y="1800972"/>
                </a:lnTo>
                <a:cubicBezTo>
                  <a:pt x="52644" y="797768"/>
                  <a:pt x="882157" y="0"/>
                  <a:pt x="1897999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F5842C-6D5A-7384-4613-98C055142A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28019" y="2422092"/>
            <a:ext cx="2905314" cy="29481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6C690F-4D43-F2FD-2229-BAC0DAF5AB60}"/>
              </a:ext>
            </a:extLst>
          </p:cNvPr>
          <p:cNvCxnSpPr>
            <a:cxnSpLocks/>
          </p:cNvCxnSpPr>
          <p:nvPr userDrawn="1"/>
        </p:nvCxnSpPr>
        <p:spPr>
          <a:xfrm flipV="1">
            <a:off x="6537987" y="2250725"/>
            <a:ext cx="2862103" cy="3044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5634EE3D-D405-C4F4-E1F4-DD3A353C0FDC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783C0C-BC1B-7E91-0842-77FD691DE68B}"/>
              </a:ext>
            </a:extLst>
          </p:cNvPr>
          <p:cNvCxnSpPr>
            <a:cxnSpLocks/>
            <a:stCxn id="7" idx="5"/>
            <a:endCxn id="2" idx="0"/>
          </p:cNvCxnSpPr>
          <p:nvPr userDrawn="1"/>
        </p:nvCxnSpPr>
        <p:spPr>
          <a:xfrm flipH="1" flipV="1">
            <a:off x="6096000" y="1028686"/>
            <a:ext cx="2590" cy="41502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3E6062B6-39B5-6ED8-60DF-6F9983DAFE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701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0D3787E-D523-B11A-CFCB-42AB88244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9368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758405F-454D-710F-6CFB-AC8BF3AF9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699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CA90C132-CC7B-5469-03CD-204AE81EB2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645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018D6A-D69C-8A4E-6F74-A2D690BCEE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4422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BF661CE-9176-6398-D1CB-B3155EFA55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F8F14E3-E98F-9668-1EF6-2CEFD60741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72F8262A-64B6-05FC-4CAD-6924A5623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423895">
            <a:off x="191423" y="3578660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0D6E3C28-DDD8-2926-15E8-4FDD82C2A7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0212622">
            <a:off x="3068732" y="61330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25D8892E-7FB3-EB0E-B98F-8843DC3792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226902">
            <a:off x="7000673" y="56203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35ABF271-E1BD-F6E2-923B-53A91BEF64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3990580">
            <a:off x="9897368" y="335378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E2E18C-DD85-43EC-1D59-72D00A94B0F9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6B63A9-9FEE-EC78-2441-C13AFFFA9980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D5FDB444-430E-1203-5212-DFF071A7E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458AEA92-A43D-EBFB-50D5-31E3BD66D6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11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ors, 2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845AA06-9192-E7AA-516A-74056FB562D9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76BE12-3C46-8F4A-69D2-637F1B2D2B9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277651" y="2895449"/>
            <a:ext cx="3212495" cy="25106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1677D9-8BFC-BA46-9970-C2898726487D}"/>
              </a:ext>
            </a:extLst>
          </p:cNvPr>
          <p:cNvCxnSpPr>
            <a:cxnSpLocks/>
          </p:cNvCxnSpPr>
          <p:nvPr userDrawn="1"/>
        </p:nvCxnSpPr>
        <p:spPr>
          <a:xfrm flipV="1">
            <a:off x="6682474" y="2895449"/>
            <a:ext cx="3246611" cy="25106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75E40314-A002-9CE0-CDA1-C507A5180EFB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3B6E6C-7CC2-8715-6784-B7D7CB3BE4E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04516" y="1280944"/>
            <a:ext cx="1270615" cy="38482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0DB6D8-83C6-EA52-85CF-57EA8D4FD7A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715745" y="1214422"/>
            <a:ext cx="1171741" cy="39147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C5C1BE90-A3B3-A4C3-9922-0C750405FD11}"/>
              </a:ext>
            </a:extLst>
          </p:cNvPr>
          <p:cNvSpPr>
            <a:spLocks noChangeAspect="1"/>
          </p:cNvSpPr>
          <p:nvPr userDrawn="1"/>
        </p:nvSpPr>
        <p:spPr>
          <a:xfrm>
            <a:off x="3290048" y="3061480"/>
            <a:ext cx="5618060" cy="277029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61703C3D-8E34-CF26-683B-0601CD0FB0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001" y="5828671"/>
            <a:ext cx="2018047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01EFD22-4AFC-FB14-E3F1-A48A5A290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1750" y="5828671"/>
            <a:ext cx="1998250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F8D0C009-8CA9-C254-D381-C10737A83C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04" y="5828671"/>
            <a:ext cx="2075399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6EA55203-1EDF-95A2-8C06-BEAC17E1D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2085052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53543695-C116-302C-D597-C1F762AA44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F8AE4D3-9E45-CD6D-C5CE-7007DD9AD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266689">
            <a:off x="85071" y="3859850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155B0475-8524-B926-8AEA-FC8A7BE2F7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475762">
            <a:off x="2108141" y="113691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2D4C55D0-1107-3792-FC9A-EBCAA99BC3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5585" y="195936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72ABADC-50B4-7407-C975-C2C5DE891F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042582">
            <a:off x="8109428" y="1168756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2FEC3DF-E730-11FB-9E88-19F8734536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4301400">
            <a:off x="10054548" y="375459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5</a:t>
            </a:r>
            <a:endParaRPr lang="en-FI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5F2A51-D916-3696-98A5-5B8ACE580527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E6CB3D-A94E-B491-BF73-1DE7072537AC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33B85A28-C533-4A85-237D-ADEE771A7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34B9CC-90AE-1217-4C1F-8D45990AB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74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ors, 3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2A1686E-FD2B-E5A7-0A92-A2684FE99D3C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AFCB834-1E5A-6342-611B-6D6DDCB8545F}"/>
              </a:ext>
            </a:extLst>
          </p:cNvPr>
          <p:cNvSpPr>
            <a:spLocks noChangeAspect="1"/>
          </p:cNvSpPr>
          <p:nvPr userDrawn="1"/>
        </p:nvSpPr>
        <p:spPr>
          <a:xfrm>
            <a:off x="2647368" y="2405174"/>
            <a:ext cx="6912000" cy="3408338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0EFE9E-2423-BE18-A3A3-D0BD8D7533F3}"/>
              </a:ext>
            </a:extLst>
          </p:cNvPr>
          <p:cNvSpPr>
            <a:spLocks noChangeAspect="1"/>
          </p:cNvSpPr>
          <p:nvPr userDrawn="1"/>
        </p:nvSpPr>
        <p:spPr>
          <a:xfrm>
            <a:off x="4015368" y="3755205"/>
            <a:ext cx="4176000" cy="2059202"/>
          </a:xfrm>
          <a:custGeom>
            <a:avLst/>
            <a:gdLst>
              <a:gd name="connsiteX0" fmla="*/ 1897999 w 3795998"/>
              <a:gd name="connsiteY0" fmla="*/ 0 h 1871822"/>
              <a:gd name="connsiteX1" fmla="*/ 3794206 w 3795998"/>
              <a:gd name="connsiteY1" fmla="*/ 1800972 h 1871822"/>
              <a:gd name="connsiteX2" fmla="*/ 3795998 w 3795998"/>
              <a:gd name="connsiteY2" fmla="*/ 1871822 h 1871822"/>
              <a:gd name="connsiteX3" fmla="*/ 2479363 w 3795998"/>
              <a:gd name="connsiteY3" fmla="*/ 1871822 h 1871822"/>
              <a:gd name="connsiteX4" fmla="*/ 2478810 w 3795998"/>
              <a:gd name="connsiteY4" fmla="*/ 1849958 h 1871822"/>
              <a:gd name="connsiteX5" fmla="*/ 1893656 w 3795998"/>
              <a:gd name="connsiteY5" fmla="*/ 1294192 h 1871822"/>
              <a:gd name="connsiteX6" fmla="*/ 1308501 w 3795998"/>
              <a:gd name="connsiteY6" fmla="*/ 1849958 h 1871822"/>
              <a:gd name="connsiteX7" fmla="*/ 1307948 w 3795998"/>
              <a:gd name="connsiteY7" fmla="*/ 1871822 h 1871822"/>
              <a:gd name="connsiteX8" fmla="*/ 0 w 3795998"/>
              <a:gd name="connsiteY8" fmla="*/ 1871822 h 1871822"/>
              <a:gd name="connsiteX9" fmla="*/ 1792 w 3795998"/>
              <a:gd name="connsiteY9" fmla="*/ 1800972 h 1871822"/>
              <a:gd name="connsiteX10" fmla="*/ 1897999 w 3795998"/>
              <a:gd name="connsiteY10" fmla="*/ 0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98" h="1871822">
                <a:moveTo>
                  <a:pt x="1897999" y="0"/>
                </a:moveTo>
                <a:cubicBezTo>
                  <a:pt x="2913841" y="0"/>
                  <a:pt x="3743354" y="797768"/>
                  <a:pt x="3794206" y="1800972"/>
                </a:cubicBezTo>
                <a:lnTo>
                  <a:pt x="3795998" y="1871822"/>
                </a:lnTo>
                <a:lnTo>
                  <a:pt x="2479363" y="1871822"/>
                </a:lnTo>
                <a:lnTo>
                  <a:pt x="2478810" y="1849958"/>
                </a:lnTo>
                <a:cubicBezTo>
                  <a:pt x="2463118" y="1540377"/>
                  <a:pt x="2207136" y="1294192"/>
                  <a:pt x="1893656" y="1294192"/>
                </a:cubicBezTo>
                <a:cubicBezTo>
                  <a:pt x="1580175" y="1294192"/>
                  <a:pt x="1324194" y="1540377"/>
                  <a:pt x="1308501" y="1849958"/>
                </a:cubicBezTo>
                <a:lnTo>
                  <a:pt x="1307948" y="1871822"/>
                </a:lnTo>
                <a:lnTo>
                  <a:pt x="0" y="1871822"/>
                </a:lnTo>
                <a:lnTo>
                  <a:pt x="1792" y="1800972"/>
                </a:lnTo>
                <a:cubicBezTo>
                  <a:pt x="52644" y="797768"/>
                  <a:pt x="882157" y="0"/>
                  <a:pt x="1897999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046C4A-9701-A7AF-8764-3692E8406C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277651" y="2895449"/>
            <a:ext cx="3212495" cy="25106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1E6925-21D5-80B0-FE4B-B40CFA88D6F9}"/>
              </a:ext>
            </a:extLst>
          </p:cNvPr>
          <p:cNvCxnSpPr>
            <a:cxnSpLocks/>
          </p:cNvCxnSpPr>
          <p:nvPr userDrawn="1"/>
        </p:nvCxnSpPr>
        <p:spPr>
          <a:xfrm flipV="1">
            <a:off x="6682474" y="2895449"/>
            <a:ext cx="3246611" cy="25106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FBE7E5F4-6462-2F09-8364-F0771ED6880E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D5DA30-D80C-0401-258A-F32A7AF329AA}"/>
              </a:ext>
            </a:extLst>
          </p:cNvPr>
          <p:cNvCxnSpPr>
            <a:cxnSpLocks/>
          </p:cNvCxnSpPr>
          <p:nvPr userDrawn="1"/>
        </p:nvCxnSpPr>
        <p:spPr>
          <a:xfrm flipV="1">
            <a:off x="6304516" y="1280944"/>
            <a:ext cx="1270615" cy="38482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92FC33-000C-DF7F-8F67-5FC2550F772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715745" y="1214422"/>
            <a:ext cx="1171741" cy="39147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3E6062B6-39B5-6ED8-60DF-6F9983DAFE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701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0D3787E-D523-B11A-CFCB-42AB88244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9368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758405F-454D-710F-6CFB-AC8BF3AF9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699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CA90C132-CC7B-5469-03CD-204AE81EB2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645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018D6A-D69C-8A4E-6F74-A2D690BCEE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4422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BF661CE-9176-6398-D1CB-B3155EFA55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F8F14E3-E98F-9668-1EF6-2CEFD60741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72F8262A-64B6-05FC-4CAD-6924A5623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7266689">
            <a:off x="85071" y="3859850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5436E782-2F28-BA7C-8CAC-82D40443BC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475762">
            <a:off x="2108141" y="113691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C11A00FC-35A0-51D5-3CDA-382976798B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5585" y="195936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E4D67E1B-200D-1BF2-249A-1705914CDE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042582">
            <a:off x="8109428" y="1168756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F1FE9AC-87DE-7144-6F77-E9947A1829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4301400">
            <a:off x="10054548" y="375459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5</a:t>
            </a:r>
            <a:endParaRPr lang="en-FI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5756C8-E559-F95D-38D9-1D4279DE4369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6AFE3B-4FB9-1D90-C1D4-1D6058198163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3915F8D-86F5-FA74-F614-8CA0FC761C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9E8022F4-F4DD-288A-F202-F26D1050B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58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ors, 2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0A5F1EA-E9D4-DF1F-B209-1BC3DC237F10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77A9D5-0422-C0D2-DFC2-C64CEB8239A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415553" y="1831597"/>
            <a:ext cx="2262930" cy="3425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5AB855-8202-37CB-1845-1E6D0A379071}"/>
              </a:ext>
            </a:extLst>
          </p:cNvPr>
          <p:cNvCxnSpPr>
            <a:cxnSpLocks/>
          </p:cNvCxnSpPr>
          <p:nvPr userDrawn="1"/>
        </p:nvCxnSpPr>
        <p:spPr>
          <a:xfrm flipV="1">
            <a:off x="6513518" y="1806511"/>
            <a:ext cx="2182247" cy="34503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8502CA33-033A-05A5-8921-7CAB7DA6F78D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3C3551-D651-20DE-4D07-A519EDE75038}"/>
              </a:ext>
            </a:extLst>
          </p:cNvPr>
          <p:cNvCxnSpPr>
            <a:cxnSpLocks/>
            <a:endCxn id="4" idx="0"/>
          </p:cNvCxnSpPr>
          <p:nvPr userDrawn="1"/>
        </p:nvCxnSpPr>
        <p:spPr>
          <a:xfrm flipV="1">
            <a:off x="6096000" y="1028686"/>
            <a:ext cx="0" cy="40716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47CD06-5FFE-D356-D13C-596FA9A1847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837765" y="3652822"/>
            <a:ext cx="3621741" cy="18646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ED4985-727C-2B6F-EFCC-3442C0105910}"/>
              </a:ext>
            </a:extLst>
          </p:cNvPr>
          <p:cNvCxnSpPr>
            <a:cxnSpLocks/>
          </p:cNvCxnSpPr>
          <p:nvPr userDrawn="1"/>
        </p:nvCxnSpPr>
        <p:spPr>
          <a:xfrm flipV="1">
            <a:off x="6723531" y="3652822"/>
            <a:ext cx="3630704" cy="18467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DD373BAD-5EC1-72FC-0C61-8EB0974453D9}"/>
              </a:ext>
            </a:extLst>
          </p:cNvPr>
          <p:cNvSpPr>
            <a:spLocks noChangeAspect="1"/>
          </p:cNvSpPr>
          <p:nvPr userDrawn="1"/>
        </p:nvSpPr>
        <p:spPr>
          <a:xfrm>
            <a:off x="3290048" y="3061480"/>
            <a:ext cx="5618060" cy="277029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61703C3D-8E34-CF26-683B-0601CD0FB0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001" y="5828671"/>
            <a:ext cx="2018047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01EFD22-4AFC-FB14-E3F1-A48A5A290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1750" y="5828671"/>
            <a:ext cx="1998250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F8D0C009-8CA9-C254-D381-C10737A83C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04" y="5828671"/>
            <a:ext cx="2075399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6EA55203-1EDF-95A2-8C06-BEAC17E1D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2085052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53543695-C116-302C-D597-C1F762AA44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F8AE4D3-9E45-CD6D-C5CE-7007DD9AD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972589">
            <a:off x="-26556" y="4289063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155B0475-8524-B926-8AEA-FC8A7BE2F7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708296">
            <a:off x="1147717" y="199814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2D4C55D0-1107-3792-FC9A-EBCAA99BC3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20595844">
            <a:off x="3602820" y="413873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72ABADC-50B4-7407-C975-C2C5DE891F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009169">
            <a:off x="6608560" y="43177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2FEC3DF-E730-11FB-9E88-19F8734536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2890847">
            <a:off x="8972613" y="1957065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5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A5C3C89-CC95-A6C8-4EED-3A3F74A26E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4501348">
            <a:off x="10171968" y="419479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6</a:t>
            </a:r>
            <a:endParaRPr lang="en-FI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561C2E-9CD4-4161-11BE-50FBDA675089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9A550F-9D30-3BF3-A360-4BBC45DE2F21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9F6C4862-1EB4-B057-CDF1-88C99C8A5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11E99491-0FFA-53CC-A141-41BE7BD2AA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93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ors, 3 horiz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12F453C3-0A79-D03C-284D-2259F1E6F009}"/>
              </a:ext>
            </a:extLst>
          </p:cNvPr>
          <p:cNvSpPr/>
          <p:nvPr userDrawn="1"/>
        </p:nvSpPr>
        <p:spPr>
          <a:xfrm>
            <a:off x="1272000" y="1028686"/>
            <a:ext cx="9648000" cy="478080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C810E4-B241-0FAB-8F6B-E65CCAFEF942}"/>
              </a:ext>
            </a:extLst>
          </p:cNvPr>
          <p:cNvSpPr>
            <a:spLocks noChangeAspect="1"/>
          </p:cNvSpPr>
          <p:nvPr userDrawn="1"/>
        </p:nvSpPr>
        <p:spPr>
          <a:xfrm>
            <a:off x="2647368" y="2405174"/>
            <a:ext cx="6912000" cy="3408338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CAB0EE1-9EA8-C14C-FB1A-DFA5FBD51C61}"/>
              </a:ext>
            </a:extLst>
          </p:cNvPr>
          <p:cNvSpPr>
            <a:spLocks noChangeAspect="1"/>
          </p:cNvSpPr>
          <p:nvPr userDrawn="1"/>
        </p:nvSpPr>
        <p:spPr>
          <a:xfrm>
            <a:off x="4015368" y="3755205"/>
            <a:ext cx="4176000" cy="2059202"/>
          </a:xfrm>
          <a:custGeom>
            <a:avLst/>
            <a:gdLst>
              <a:gd name="connsiteX0" fmla="*/ 1897999 w 3795998"/>
              <a:gd name="connsiteY0" fmla="*/ 0 h 1871822"/>
              <a:gd name="connsiteX1" fmla="*/ 3794206 w 3795998"/>
              <a:gd name="connsiteY1" fmla="*/ 1800972 h 1871822"/>
              <a:gd name="connsiteX2" fmla="*/ 3795998 w 3795998"/>
              <a:gd name="connsiteY2" fmla="*/ 1871822 h 1871822"/>
              <a:gd name="connsiteX3" fmla="*/ 2479363 w 3795998"/>
              <a:gd name="connsiteY3" fmla="*/ 1871822 h 1871822"/>
              <a:gd name="connsiteX4" fmla="*/ 2478810 w 3795998"/>
              <a:gd name="connsiteY4" fmla="*/ 1849958 h 1871822"/>
              <a:gd name="connsiteX5" fmla="*/ 1893656 w 3795998"/>
              <a:gd name="connsiteY5" fmla="*/ 1294192 h 1871822"/>
              <a:gd name="connsiteX6" fmla="*/ 1308501 w 3795998"/>
              <a:gd name="connsiteY6" fmla="*/ 1849958 h 1871822"/>
              <a:gd name="connsiteX7" fmla="*/ 1307948 w 3795998"/>
              <a:gd name="connsiteY7" fmla="*/ 1871822 h 1871822"/>
              <a:gd name="connsiteX8" fmla="*/ 0 w 3795998"/>
              <a:gd name="connsiteY8" fmla="*/ 1871822 h 1871822"/>
              <a:gd name="connsiteX9" fmla="*/ 1792 w 3795998"/>
              <a:gd name="connsiteY9" fmla="*/ 1800972 h 1871822"/>
              <a:gd name="connsiteX10" fmla="*/ 1897999 w 3795998"/>
              <a:gd name="connsiteY10" fmla="*/ 0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98" h="1871822">
                <a:moveTo>
                  <a:pt x="1897999" y="0"/>
                </a:moveTo>
                <a:cubicBezTo>
                  <a:pt x="2913841" y="0"/>
                  <a:pt x="3743354" y="797768"/>
                  <a:pt x="3794206" y="1800972"/>
                </a:cubicBezTo>
                <a:lnTo>
                  <a:pt x="3795998" y="1871822"/>
                </a:lnTo>
                <a:lnTo>
                  <a:pt x="2479363" y="1871822"/>
                </a:lnTo>
                <a:lnTo>
                  <a:pt x="2478810" y="1849958"/>
                </a:lnTo>
                <a:cubicBezTo>
                  <a:pt x="2463118" y="1540377"/>
                  <a:pt x="2207136" y="1294192"/>
                  <a:pt x="1893656" y="1294192"/>
                </a:cubicBezTo>
                <a:cubicBezTo>
                  <a:pt x="1580175" y="1294192"/>
                  <a:pt x="1324194" y="1540377"/>
                  <a:pt x="1308501" y="1849958"/>
                </a:cubicBezTo>
                <a:lnTo>
                  <a:pt x="1307948" y="1871822"/>
                </a:lnTo>
                <a:lnTo>
                  <a:pt x="0" y="1871822"/>
                </a:lnTo>
                <a:lnTo>
                  <a:pt x="1792" y="1800972"/>
                </a:lnTo>
                <a:cubicBezTo>
                  <a:pt x="52644" y="797768"/>
                  <a:pt x="882157" y="0"/>
                  <a:pt x="1897999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53B5F1-4B8F-13D0-1EE6-57F5F5CAB0C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415553" y="1831597"/>
            <a:ext cx="2262930" cy="3425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6AC6AB-D312-B286-07F0-2379753F120F}"/>
              </a:ext>
            </a:extLst>
          </p:cNvPr>
          <p:cNvCxnSpPr>
            <a:cxnSpLocks/>
          </p:cNvCxnSpPr>
          <p:nvPr userDrawn="1"/>
        </p:nvCxnSpPr>
        <p:spPr>
          <a:xfrm flipV="1">
            <a:off x="6513518" y="1806511"/>
            <a:ext cx="2182247" cy="34503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2699A4F2-1BEC-89D2-F106-2CF846783153}"/>
              </a:ext>
            </a:extLst>
          </p:cNvPr>
          <p:cNvSpPr>
            <a:spLocks noChangeAspect="1"/>
          </p:cNvSpPr>
          <p:nvPr userDrawn="1"/>
        </p:nvSpPr>
        <p:spPr>
          <a:xfrm>
            <a:off x="5370505" y="5100305"/>
            <a:ext cx="1440000" cy="710070"/>
          </a:xfrm>
          <a:custGeom>
            <a:avLst/>
            <a:gdLst>
              <a:gd name="connsiteX0" fmla="*/ 4077483 w 8154966"/>
              <a:gd name="connsiteY0" fmla="*/ 0 h 4021248"/>
              <a:gd name="connsiteX1" fmla="*/ 8151117 w 8154966"/>
              <a:gd name="connsiteY1" fmla="*/ 3869041 h 4021248"/>
              <a:gd name="connsiteX2" fmla="*/ 8154966 w 8154966"/>
              <a:gd name="connsiteY2" fmla="*/ 4021248 h 4021248"/>
              <a:gd name="connsiteX3" fmla="*/ 0 w 8154966"/>
              <a:gd name="connsiteY3" fmla="*/ 4021248 h 4021248"/>
              <a:gd name="connsiteX4" fmla="*/ 3849 w 8154966"/>
              <a:gd name="connsiteY4" fmla="*/ 3869041 h 4021248"/>
              <a:gd name="connsiteX5" fmla="*/ 4077483 w 8154966"/>
              <a:gd name="connsiteY5" fmla="*/ 0 h 40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4966" h="4021248">
                <a:moveTo>
                  <a:pt x="4077483" y="0"/>
                </a:moveTo>
                <a:cubicBezTo>
                  <a:pt x="6259822" y="0"/>
                  <a:pt x="8041871" y="1713851"/>
                  <a:pt x="8151117" y="3869041"/>
                </a:cubicBezTo>
                <a:lnTo>
                  <a:pt x="8154966" y="4021248"/>
                </a:lnTo>
                <a:lnTo>
                  <a:pt x="0" y="4021248"/>
                </a:lnTo>
                <a:lnTo>
                  <a:pt x="3849" y="3869041"/>
                </a:lnTo>
                <a:cubicBezTo>
                  <a:pt x="113096" y="1713851"/>
                  <a:pt x="1895144" y="0"/>
                  <a:pt x="4077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20D66A-1DDB-4D04-B122-A2C50414D968}"/>
              </a:ext>
            </a:extLst>
          </p:cNvPr>
          <p:cNvCxnSpPr>
            <a:cxnSpLocks/>
            <a:endCxn id="2" idx="0"/>
          </p:cNvCxnSpPr>
          <p:nvPr userDrawn="1"/>
        </p:nvCxnSpPr>
        <p:spPr>
          <a:xfrm flipV="1">
            <a:off x="6096000" y="1028686"/>
            <a:ext cx="0" cy="40716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E36B59-8452-6C45-9D8A-84A4CD986EC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837765" y="3652822"/>
            <a:ext cx="3621741" cy="18646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3C8EF-BD75-38D0-9098-2099E3E55075}"/>
              </a:ext>
            </a:extLst>
          </p:cNvPr>
          <p:cNvCxnSpPr>
            <a:cxnSpLocks/>
          </p:cNvCxnSpPr>
          <p:nvPr userDrawn="1"/>
        </p:nvCxnSpPr>
        <p:spPr>
          <a:xfrm flipV="1">
            <a:off x="6723531" y="3652822"/>
            <a:ext cx="3630704" cy="18467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>
            <a:extLst>
              <a:ext uri="{FF2B5EF4-FFF2-40B4-BE49-F238E27FC236}">
                <a16:creationId xmlns:a16="http://schemas.microsoft.com/office/drawing/2014/main" id="{94C17203-4C26-03BF-BA84-5CADAA8D9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2475" y="6372000"/>
            <a:ext cx="1052309" cy="365125"/>
          </a:xfrm>
          <a:prstGeom prst="rect">
            <a:avLst/>
          </a:prstGeom>
        </p:spPr>
      </p:pic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3E6062B6-39B5-6ED8-60DF-6F9983DAFE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701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0D3787E-D523-B11A-CFCB-42AB88244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9368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3</a:t>
            </a:r>
            <a:endParaRPr lang="en-FI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758405F-454D-710F-6CFB-AC8BF3AF9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699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CA90C132-CC7B-5469-03CD-204AE81EB2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645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2</a:t>
            </a:r>
            <a:endParaRPr lang="en-FI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018D6A-D69C-8A4E-6F74-A2D690BCEE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4422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BF661CE-9176-6398-D1CB-B3155EFA55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56" y="5828671"/>
            <a:ext cx="134808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 1</a:t>
            </a:r>
            <a:endParaRPr lang="en-FI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F8F14E3-E98F-9668-1EF6-2CEFD60741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5054" y="5828671"/>
            <a:ext cx="1425451" cy="457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Horizons title</a:t>
            </a:r>
            <a:endParaRPr lang="en-FI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4F8E8785-EEF4-D986-532D-3191AA8F6B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972589">
            <a:off x="-26556" y="4289063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1</a:t>
            </a:r>
            <a:endParaRPr lang="en-FI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5DEBB227-E6E2-4481-F8B9-4D12F03922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708296">
            <a:off x="1147717" y="1998142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2</a:t>
            </a:r>
            <a:endParaRPr lang="en-FI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5E48BA63-3183-507D-468F-2DCF55732C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20595844">
            <a:off x="3602820" y="413873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3</a:t>
            </a:r>
            <a:endParaRPr lang="en-FI" dirty="0"/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709A6A75-4E8D-27AD-4391-F5CC181559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009169">
            <a:off x="6608560" y="431779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4</a:t>
            </a:r>
            <a:endParaRPr lang="en-FI" dirty="0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7BAFDB33-B812-64DD-81FF-228C25C2AE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2890847">
            <a:off x="8972613" y="1957065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5</a:t>
            </a:r>
            <a:endParaRPr lang="en-FI" dirty="0"/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D9422A59-9275-AB19-7555-F6297C1882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4501348">
            <a:off x="10171968" y="4194797"/>
            <a:ext cx="2024387" cy="826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Sector 6</a:t>
            </a:r>
            <a:endParaRPr lang="en-FI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56D0EA-CC0B-CCCD-A07A-7615A10F0C09}"/>
              </a:ext>
            </a:extLst>
          </p:cNvPr>
          <p:cNvGrpSpPr/>
          <p:nvPr userDrawn="1"/>
        </p:nvGrpSpPr>
        <p:grpSpPr>
          <a:xfrm>
            <a:off x="7930061" y="6547031"/>
            <a:ext cx="4138242" cy="246221"/>
            <a:chOff x="7930061" y="6547031"/>
            <a:chExt cx="4138242" cy="2462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978D47-3D5D-A804-AD89-B59AE9189A22}"/>
                </a:ext>
              </a:extLst>
            </p:cNvPr>
            <p:cNvSpPr txBox="1"/>
            <p:nvPr userDrawn="1"/>
          </p:nvSpPr>
          <p:spPr>
            <a:xfrm>
              <a:off x="7930061" y="6547031"/>
              <a:ext cx="392825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4"/>
                </a:rPr>
                <a:t>Trend radar templates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© 2024 by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5"/>
                </a:rPr>
                <a:t>FIBRES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are licensed under 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  <a:hlinkClick r:id="rId6"/>
                </a:rPr>
                <a:t>CC BY 4.0</a:t>
              </a:r>
              <a:r>
                <a:rPr kumimoji="0" lang="en-FI" altLang="en-FI" sz="1000" b="0" i="0" u="none" strike="noStrike" cap="none" normalizeH="0" baseline="0" dirty="0">
                  <a:ln>
                    <a:noFill/>
                  </a:ln>
                  <a:solidFill>
                    <a:srgbClr val="D14500"/>
                  </a:solidFill>
                  <a:effectLst/>
                  <a:latin typeface="Source Sans Pro" panose="020B0503030403020204" pitchFamily="34" charset="0"/>
                </a:rPr>
                <a:t> </a:t>
              </a:r>
              <a:endParaRPr kumimoji="0" lang="en-FI" altLang="en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03F1F813-B7C6-6F7A-5478-0F7114F00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49503" y="6618325"/>
              <a:ext cx="118800" cy="118800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F8F4948-40C9-EA12-A6CF-9CD7BEEBAE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805589" y="6617191"/>
              <a:ext cx="118800" cy="11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1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F1F0C-252C-DF4E-8338-B8CBA32F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011"/>
            <a:ext cx="10515600" cy="871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D4BBB-FA2D-694A-A293-65573E457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4525"/>
            <a:ext cx="10515600" cy="422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4AD86-D52E-3541-82BF-1C1218602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243" y="6372000"/>
            <a:ext cx="293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FIBRES Online Ltd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5F65-D452-7347-89FD-482F6AC0D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536" y="6363655"/>
            <a:ext cx="450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7700-314F-A247-AA9A-C40E6A930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311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3" r:id="rId3"/>
    <p:sldLayoutId id="2147483676" r:id="rId4"/>
    <p:sldLayoutId id="2147483675" r:id="rId5"/>
    <p:sldLayoutId id="2147483678" r:id="rId6"/>
    <p:sldLayoutId id="2147483677" r:id="rId7"/>
    <p:sldLayoutId id="2147483679" r:id="rId8"/>
    <p:sldLayoutId id="2147483680" r:id="rId9"/>
    <p:sldLayoutId id="2147483662" r:id="rId10"/>
    <p:sldLayoutId id="2147483671" r:id="rId11"/>
    <p:sldLayoutId id="2147483663" r:id="rId12"/>
    <p:sldLayoutId id="214748366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ibresonline.com/blog/how-to-build-a-trend-radar?utm_campaign=radar-templates&amp;utm_source=trend-radar-template&amp;utm_medium=downloadable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bresonline.com/blog/trend-radar-sectors?utm_campaign=radar-templates&amp;utm_source=trend-radar-template&amp;utm_medium=downloadable" TargetMode="External"/><Relationship Id="rId2" Type="http://schemas.openxmlformats.org/officeDocument/2006/relationships/hyperlink" Target="https://www.fibresonline.com/blog/trend-radar-horizons?utm_campaign=radar-templates&amp;utm_source=trend-radar-template&amp;utm_medium=downloadable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www.fibresonline.com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fibresonline.com/resources/trend-radar-templates?utm_campaign=radar-templates&amp;utm_source=trend-radar-template&amp;utm_medium=downloadable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?ref=chooser-v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bresonline.com/get-started?utm_campaign=radar-templates&amp;utm_source=trend-radar-template&amp;utm_medium=downloadable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6A43-FAAA-31D0-03B6-4F5434133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7519"/>
            <a:ext cx="9144000" cy="4722961"/>
          </a:xfrm>
        </p:spPr>
        <p:txBody>
          <a:bodyPr anchor="ctr"/>
          <a:lstStyle/>
          <a:p>
            <a:pPr algn="ctr"/>
            <a:r>
              <a:rPr lang="en-FI" dirty="0"/>
              <a:t>FIBRES Trend radar templates</a:t>
            </a:r>
          </a:p>
        </p:txBody>
      </p:sp>
    </p:spTree>
    <p:extLst>
      <p:ext uri="{BB962C8B-B14F-4D97-AF65-F5344CB8AC3E}">
        <p14:creationId xmlns:p14="http://schemas.microsoft.com/office/powerpoint/2010/main" val="54933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0413-242F-B9D0-DDD6-60F3A135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239" y="1486968"/>
            <a:ext cx="8746454" cy="337195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FIBRES stood out with its strong capabilities, configuration flexibility, ease-of-use, excellent support, and affordability. We were able to quickly customize our own trend radar.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8137E0-5DE8-1A84-1BFA-9D5C83BD907D}"/>
              </a:ext>
            </a:extLst>
          </p:cNvPr>
          <p:cNvSpPr txBox="1">
            <a:spLocks/>
          </p:cNvSpPr>
          <p:nvPr/>
        </p:nvSpPr>
        <p:spPr>
          <a:xfrm>
            <a:off x="1410810" y="914687"/>
            <a:ext cx="844858" cy="1590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sz="8000" dirty="0">
                <a:solidFill>
                  <a:schemeClr val="bg1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2CB242-09F1-FD88-2478-271C67F019CE}"/>
              </a:ext>
            </a:extLst>
          </p:cNvPr>
          <p:cNvSpPr txBox="1">
            <a:spLocks/>
          </p:cNvSpPr>
          <p:nvPr/>
        </p:nvSpPr>
        <p:spPr>
          <a:xfrm>
            <a:off x="1833239" y="5212624"/>
            <a:ext cx="8525522" cy="5440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Lato Black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chemeClr val="tx2"/>
                </a:solidFill>
                <a:latin typeface="Lato" panose="020F0502020204030203" pitchFamily="34" charset="77"/>
              </a:rPr>
              <a:t>— Mike Bates, Enterprise Architect, </a:t>
            </a:r>
            <a:r>
              <a:rPr lang="en-GB" sz="3200" b="0" dirty="0" err="1">
                <a:solidFill>
                  <a:schemeClr val="tx2"/>
                </a:solidFill>
                <a:latin typeface="Lato" panose="020F0502020204030203" pitchFamily="34" charset="77"/>
              </a:rPr>
              <a:t>ePlus</a:t>
            </a:r>
            <a:endParaRPr lang="en-GB" sz="3200" b="0" dirty="0">
              <a:solidFill>
                <a:schemeClr val="tx2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385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B3B4-A6E1-C33D-7DD5-1EEEED8C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ato" panose="020F0502020204030203" pitchFamily="34" charset="77"/>
              </a:rPr>
              <a:t>Step 1</a:t>
            </a:r>
            <a:r>
              <a:rPr lang="en-GB" dirty="0"/>
              <a:t>: Select correct layout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515B-E8CA-DC5C-4252-5EA2669B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526"/>
            <a:ext cx="6523299" cy="4225464"/>
          </a:xfrm>
        </p:spPr>
        <p:txBody>
          <a:bodyPr/>
          <a:lstStyle/>
          <a:p>
            <a:r>
              <a:rPr lang="en-GB" dirty="0"/>
              <a:t>There are 12 different trend radar layouts in this file with different number of horizons and sectors.</a:t>
            </a:r>
          </a:p>
          <a:p>
            <a:r>
              <a:rPr lang="en-GB" dirty="0"/>
              <a:t>Pick a radar layout that suits your purpose the best from the “New Slide” menu.</a:t>
            </a:r>
          </a:p>
          <a:p>
            <a:pPr marL="457200" lvl="1" indent="0">
              <a:buNone/>
            </a:pPr>
            <a:r>
              <a:rPr lang="en-GB" b="1" dirty="0"/>
              <a:t>Example:</a:t>
            </a:r>
            <a:r>
              <a:rPr lang="en-GB" dirty="0"/>
              <a:t> For a PESTEL trend radar, select one of the 6-sector layouts.</a:t>
            </a:r>
          </a:p>
          <a:p>
            <a:pPr marL="457200" lvl="1" indent="0">
              <a:buNone/>
            </a:pPr>
            <a:r>
              <a:rPr lang="en-GB" dirty="0"/>
              <a:t>Read more → </a:t>
            </a:r>
            <a:r>
              <a:rPr lang="en-GB" dirty="0">
                <a:hlinkClick r:id="rId2"/>
              </a:rPr>
              <a:t>Trend radar 101</a:t>
            </a:r>
            <a:endParaRPr lang="en-GB" dirty="0"/>
          </a:p>
          <a:p>
            <a:endParaRPr lang="en-GB" dirty="0"/>
          </a:p>
          <a:p>
            <a:endParaRPr lang="en-FI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709BC0-6580-0E6B-72D5-5898107C9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0065" y="2108655"/>
            <a:ext cx="3743735" cy="2321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</a:ln>
          <a:effectLst/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D75AF57C-B667-BFD3-47A6-3F9D584AE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3479" y="3426844"/>
            <a:ext cx="593202" cy="5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6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4934-5E1B-7ED2-2666-ED524F3F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ato" panose="020F0502020204030203" pitchFamily="34" charset="77"/>
              </a:rPr>
              <a:t>Step 2</a:t>
            </a:r>
            <a:r>
              <a:rPr lang="en-GB" dirty="0"/>
              <a:t>: Rename sectors and horizons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1772A-C157-3255-FDB7-2540AED4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Rename the radar sectors and horizons to your liking.</a:t>
            </a:r>
          </a:p>
          <a:p>
            <a:pPr marL="457200" lvl="1" indent="0">
              <a:buNone/>
            </a:pPr>
            <a:r>
              <a:rPr lang="en-GB" b="1" dirty="0">
                <a:latin typeface="Lato"/>
                <a:ea typeface="Lato"/>
                <a:cs typeface="Lato"/>
              </a:rPr>
              <a:t>Example</a:t>
            </a:r>
            <a:r>
              <a:rPr lang="en-GB">
                <a:latin typeface="Lato"/>
                <a:ea typeface="Lato"/>
                <a:cs typeface="Lato"/>
              </a:rPr>
              <a:t>: Use a domain-based dimension for the sectors (PESTEL) and an action-based </a:t>
            </a:r>
            <a:r>
              <a:rPr lang="en-GB" dirty="0">
                <a:latin typeface="Lato"/>
                <a:ea typeface="Lato"/>
                <a:cs typeface="Lato"/>
              </a:rPr>
              <a:t>dimension for the horizons (Act-Plan-Observe).</a:t>
            </a:r>
          </a:p>
          <a:p>
            <a:pPr marL="457200" lvl="1" indent="0">
              <a:buNone/>
            </a:pPr>
            <a:r>
              <a:rPr lang="en-GB" dirty="0"/>
              <a:t>Read more → </a:t>
            </a:r>
            <a:r>
              <a:rPr lang="en-GB" dirty="0">
                <a:hlinkClick r:id="rId2"/>
              </a:rPr>
              <a:t>Choosing the best horizons for your radar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Read more → </a:t>
            </a:r>
            <a:r>
              <a:rPr lang="en-GB" dirty="0">
                <a:hlinkClick r:id="rId3"/>
              </a:rPr>
              <a:t>Which sectors should you select for your radar</a:t>
            </a:r>
            <a:endParaRPr lang="en-GB" dirty="0"/>
          </a:p>
          <a:p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3208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75A7-F291-F8EF-7F0D-D1B0CCA4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ato" panose="020F0502020204030203" pitchFamily="34" charset="77"/>
              </a:rPr>
              <a:t>Step 3</a:t>
            </a:r>
            <a:r>
              <a:rPr lang="en-GB" dirty="0"/>
              <a:t>: Add your trends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58DA0-C2B4-A43C-BC8D-05674A9E3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4526"/>
            <a:ext cx="10515599" cy="1674708"/>
          </a:xfrm>
        </p:spPr>
        <p:txBody>
          <a:bodyPr/>
          <a:lstStyle/>
          <a:p>
            <a:r>
              <a:rPr lang="en-GB" dirty="0"/>
              <a:t>Copy and paste trend bubbles to your radar from below.</a:t>
            </a:r>
          </a:p>
          <a:p>
            <a:pPr marL="457200" lvl="1" indent="0">
              <a:buNone/>
            </a:pPr>
            <a:r>
              <a:rPr lang="en-GB" b="1" dirty="0"/>
              <a:t>Pro tip</a:t>
            </a:r>
            <a:r>
              <a:rPr lang="en-GB" dirty="0"/>
              <a:t>: When resizing the trend, keep the Shift key pressed down to keep the proportions the same.</a:t>
            </a:r>
          </a:p>
          <a:p>
            <a:endParaRPr lang="en-GB" dirty="0"/>
          </a:p>
          <a:p>
            <a:endParaRPr lang="en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2A8816-9FDC-681F-653A-C352013FB089}"/>
              </a:ext>
            </a:extLst>
          </p:cNvPr>
          <p:cNvGrpSpPr/>
          <p:nvPr/>
        </p:nvGrpSpPr>
        <p:grpSpPr>
          <a:xfrm>
            <a:off x="6292881" y="4454088"/>
            <a:ext cx="2098055" cy="386024"/>
            <a:chOff x="6159250" y="3727450"/>
            <a:chExt cx="2934923" cy="54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A861CD-8D0C-2489-E6D9-186DE44E7A3A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366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ACE686-7A65-8E41-C942-E1D5C3452FF4}"/>
                </a:ext>
              </a:extLst>
            </p:cNvPr>
            <p:cNvSpPr txBox="1"/>
            <p:nvPr/>
          </p:nvSpPr>
          <p:spPr>
            <a:xfrm>
              <a:off x="6503501" y="3846483"/>
              <a:ext cx="2590672" cy="2678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41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Copy and paste to your trend radar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2F2E67-13BA-927D-8033-C3A765143C82}"/>
              </a:ext>
            </a:extLst>
          </p:cNvPr>
          <p:cNvGrpSpPr/>
          <p:nvPr/>
        </p:nvGrpSpPr>
        <p:grpSpPr>
          <a:xfrm>
            <a:off x="8769207" y="4454088"/>
            <a:ext cx="2098055" cy="386024"/>
            <a:chOff x="6159250" y="3727450"/>
            <a:chExt cx="2934923" cy="54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1778D7-A3F6-18DF-382C-7742E72F5C24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9D35B6-DD20-935A-F4FD-87246EB30EBD}"/>
                </a:ext>
              </a:extLst>
            </p:cNvPr>
            <p:cNvSpPr txBox="1"/>
            <p:nvPr/>
          </p:nvSpPr>
          <p:spPr>
            <a:xfrm>
              <a:off x="6503501" y="3846483"/>
              <a:ext cx="2590672" cy="2678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41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Copy and paste to your trend radar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EFC3DB-6550-F740-0B01-45CCE19E10AD}"/>
              </a:ext>
            </a:extLst>
          </p:cNvPr>
          <p:cNvGrpSpPr/>
          <p:nvPr/>
        </p:nvGrpSpPr>
        <p:grpSpPr>
          <a:xfrm>
            <a:off x="3816554" y="4454088"/>
            <a:ext cx="2098055" cy="386024"/>
            <a:chOff x="6159250" y="3727450"/>
            <a:chExt cx="2934923" cy="54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FE0A10-849A-C336-8104-88B9D6AA1041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59C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49DCC9-3332-A1CE-0FC2-E5C81EB86647}"/>
                </a:ext>
              </a:extLst>
            </p:cNvPr>
            <p:cNvSpPr txBox="1"/>
            <p:nvPr/>
          </p:nvSpPr>
          <p:spPr>
            <a:xfrm>
              <a:off x="6503501" y="3846483"/>
              <a:ext cx="2590672" cy="2678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41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Copy and paste to your trend radar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47DBD1-70FE-30A7-9EBE-A97FB8922C47}"/>
              </a:ext>
            </a:extLst>
          </p:cNvPr>
          <p:cNvGrpSpPr/>
          <p:nvPr/>
        </p:nvGrpSpPr>
        <p:grpSpPr>
          <a:xfrm>
            <a:off x="1340228" y="4454088"/>
            <a:ext cx="2098055" cy="386024"/>
            <a:chOff x="6159250" y="3727450"/>
            <a:chExt cx="2934920" cy="540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77876F-4C0B-4C69-CA64-A5DFD116D1EB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B8F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CD6894-8D5F-B9BB-1711-894E67B048FD}"/>
                </a:ext>
              </a:extLst>
            </p:cNvPr>
            <p:cNvSpPr txBox="1"/>
            <p:nvPr/>
          </p:nvSpPr>
          <p:spPr>
            <a:xfrm>
              <a:off x="6503501" y="3846483"/>
              <a:ext cx="2590669" cy="2678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41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Copy and paste to your trend radar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57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75A7-F291-F8EF-7F0D-D1B0CCA4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ato" panose="020F0502020204030203" pitchFamily="34" charset="77"/>
              </a:rPr>
              <a:t>Step 4</a:t>
            </a:r>
            <a:r>
              <a:rPr lang="en-GB" dirty="0"/>
              <a:t>: Export and share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58DA0-C2B4-A43C-BC8D-05674A9E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Now it’s your time to shine!</a:t>
            </a:r>
          </a:p>
          <a:p>
            <a:r>
              <a:rPr lang="en-GB" dirty="0"/>
              <a:t>Share your trend radar with your colleagues and stakeholders.</a:t>
            </a:r>
          </a:p>
          <a:p>
            <a:pPr marL="457200" lvl="1" indent="0">
              <a:buNone/>
            </a:pPr>
            <a:r>
              <a:rPr lang="en-GB" b="1" dirty="0">
                <a:latin typeface="Lato"/>
                <a:ea typeface="Lato"/>
                <a:cs typeface="Lato"/>
              </a:rPr>
              <a:t>Pro tip</a:t>
            </a:r>
            <a:r>
              <a:rPr lang="en-GB">
                <a:latin typeface="Lato"/>
                <a:ea typeface="Lato"/>
                <a:cs typeface="Lato"/>
              </a:rPr>
              <a:t>: PDF exports work wonderfully if you want to share a snapshot of your radar.</a:t>
            </a:r>
            <a:endParaRPr lang="en-GB">
              <a:ea typeface="Lato"/>
              <a:cs typeface="Lato"/>
            </a:endParaRPr>
          </a:p>
          <a:p>
            <a:r>
              <a:rPr kumimoji="0" lang="en-FI" altLang="en-FI" b="0" i="0" u="none" strike="noStrike" cap="none" normalizeH="0" baseline="0" dirty="0">
                <a:ln>
                  <a:noFill/>
                </a:ln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Trend radar templates</a:t>
            </a:r>
            <a:r>
              <a:rPr kumimoji="0" lang="en-FI" altLang="en-FI" b="0" i="0" u="none" strike="noStrike" cap="none" normalizeH="0" baseline="0" dirty="0">
                <a:ln>
                  <a:noFill/>
                </a:ln>
                <a:effectLst/>
                <a:latin typeface="Source Sans Pro" panose="020B0503030403020204" pitchFamily="34" charset="0"/>
              </a:rPr>
              <a:t> © 2024 by </a:t>
            </a:r>
            <a:r>
              <a:rPr kumimoji="0" lang="en-FI" altLang="en-FI" b="0" i="0" u="none" strike="noStrike" cap="none" normalizeH="0" baseline="0" dirty="0">
                <a:ln>
                  <a:noFill/>
                </a:ln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FIBRES</a:t>
            </a:r>
            <a:r>
              <a:rPr lang="en-FI" altLang="en-FI" dirty="0">
                <a:latin typeface="Source Sans Pro" panose="020B0503030403020204" pitchFamily="34" charset="0"/>
              </a:rPr>
              <a:t> are</a:t>
            </a:r>
            <a:r>
              <a:rPr kumimoji="0" lang="en-FI" altLang="en-FI" b="0" i="0" u="none" strike="noStrike" cap="none" normalizeH="0" baseline="0" dirty="0">
                <a:ln>
                  <a:noFill/>
                </a:ln>
                <a:effectLst/>
                <a:latin typeface="Source Sans Pro" panose="020B0503030403020204" pitchFamily="34" charset="0"/>
              </a:rPr>
              <a:t> licensed under </a:t>
            </a:r>
            <a:r>
              <a:rPr kumimoji="0" lang="en-FI" altLang="en-FI" b="0" i="0" u="none" strike="noStrike" cap="none" normalizeH="0" baseline="0" dirty="0">
                <a:ln>
                  <a:noFill/>
                </a:ln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E910DD-EE0A-65FD-72DE-26019E4F9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1871" y="3797036"/>
            <a:ext cx="237600" cy="237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0A44532-02B8-F008-72F3-28276585A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62048" y="3804979"/>
            <a:ext cx="2376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116AD2-635F-9448-9E9A-BEEDA07932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Purpose-built software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B79B9-748A-E34F-FD92-587F493CD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Workarounds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CA713-66C1-035F-5BA4-BEA5565CB1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Low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9848B-C4DD-02B9-56B4-E52E3CABC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Low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A47525-534E-4A21-C580-FCA6DCE22F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High</a:t>
            </a:r>
            <a:endParaRPr lang="en-US" dirty="0" err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C50503-233F-BDEE-7DD4-28D084F6CA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ea typeface="Lato"/>
                <a:cs typeface="Lato"/>
              </a:rPr>
              <a:t>High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94E4E0-A328-8AF8-905F-4B7E7F991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Lato"/>
                <a:ea typeface="Lato"/>
                <a:cs typeface="Lato"/>
              </a:rPr>
              <a:t>Level of automation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B076DA-FA6B-9C52-DC56-2031E83203FA}"/>
              </a:ext>
            </a:extLst>
          </p:cNvPr>
          <p:cNvGrpSpPr/>
          <p:nvPr/>
        </p:nvGrpSpPr>
        <p:grpSpPr>
          <a:xfrm>
            <a:off x="3512955" y="2810331"/>
            <a:ext cx="1311461" cy="386024"/>
            <a:chOff x="6159250" y="3727450"/>
            <a:chExt cx="1834572" cy="54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21EBF2-EFB4-FF7F-8AB4-7E0B9EE29F5B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366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9797B8-F3FF-1824-5CFB-8C0A340C6157}"/>
                </a:ext>
              </a:extLst>
            </p:cNvPr>
            <p:cNvSpPr txBox="1"/>
            <p:nvPr/>
          </p:nvSpPr>
          <p:spPr>
            <a:xfrm>
              <a:off x="6503501" y="3851346"/>
              <a:ext cx="1490321" cy="2581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00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/>
                  <a:cs typeface="Arial"/>
                </a:rPr>
                <a:t>Self-coded solutions</a:t>
              </a:r>
              <a:endParaRPr lang="en-US" sz="841" b="1" dirty="0">
                <a:solidFill>
                  <a:srgbClr val="0A0A0A"/>
                </a:solidFill>
                <a:uFill>
                  <a:solidFill>
                    <a:srgbClr val="0A0A0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C4E26612-0D29-0D6F-5B5A-E4184D490CB2}"/>
              </a:ext>
            </a:extLst>
          </p:cNvPr>
          <p:cNvSpPr txBox="1">
            <a:spLocks/>
          </p:cNvSpPr>
          <p:nvPr/>
        </p:nvSpPr>
        <p:spPr>
          <a:xfrm>
            <a:off x="400050" y="432261"/>
            <a:ext cx="9772650" cy="44262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2000" b="1" dirty="0">
                <a:latin typeface="Lato"/>
                <a:ea typeface="Lato"/>
                <a:cs typeface="Lato"/>
              </a:rPr>
              <a:t>Example</a:t>
            </a:r>
            <a:r>
              <a:rPr lang="en-GB" sz="2000" dirty="0">
                <a:latin typeface="Lato Light"/>
                <a:ea typeface="Lato Light"/>
                <a:cs typeface="Lato Light"/>
              </a:rPr>
              <a:t>: A 2-sector, 2-horizon trend radar comparing different trend radar solutions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5EAC9C-6B94-533A-A251-BC7CE864658F}"/>
              </a:ext>
            </a:extLst>
          </p:cNvPr>
          <p:cNvGrpSpPr/>
          <p:nvPr/>
        </p:nvGrpSpPr>
        <p:grpSpPr>
          <a:xfrm>
            <a:off x="9235935" y="4015938"/>
            <a:ext cx="866708" cy="386024"/>
            <a:chOff x="6159250" y="3727450"/>
            <a:chExt cx="1212418" cy="54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5EAF16-6EB2-996F-6CD9-604429D0FF4B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43AAA3-13F9-EF49-9FD3-8E441BDA75F8}"/>
                </a:ext>
              </a:extLst>
            </p:cNvPr>
            <p:cNvSpPr txBox="1"/>
            <p:nvPr/>
          </p:nvSpPr>
          <p:spPr>
            <a:xfrm>
              <a:off x="6503501" y="3851346"/>
              <a:ext cx="868167" cy="2581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00" b="1" dirty="0" err="1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/>
                  <a:cs typeface="Arial"/>
                </a:rPr>
                <a:t>Powerpoint</a:t>
              </a:r>
              <a:endParaRPr lang="en-US" dirty="0" err="1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3F0DEF-8479-2B3D-29BA-F99A4D98DB4B}"/>
              </a:ext>
            </a:extLst>
          </p:cNvPr>
          <p:cNvGrpSpPr/>
          <p:nvPr/>
        </p:nvGrpSpPr>
        <p:grpSpPr>
          <a:xfrm>
            <a:off x="4588084" y="4454088"/>
            <a:ext cx="682730" cy="386024"/>
            <a:chOff x="6159250" y="3727450"/>
            <a:chExt cx="955055" cy="540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25FD75-57BE-855F-3734-CC550443F5C2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49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43993B-A444-B028-7FA6-FD059E4771FD}"/>
                </a:ext>
              </a:extLst>
            </p:cNvPr>
            <p:cNvSpPr txBox="1"/>
            <p:nvPr/>
          </p:nvSpPr>
          <p:spPr>
            <a:xfrm>
              <a:off x="6503501" y="3851347"/>
              <a:ext cx="610804" cy="2581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00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/>
                  <a:cs typeface="Arial"/>
                </a:rPr>
                <a:t>FIBRES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A1814C-91B8-FF80-D9A0-49A744672B5F}"/>
              </a:ext>
            </a:extLst>
          </p:cNvPr>
          <p:cNvGrpSpPr/>
          <p:nvPr/>
        </p:nvGrpSpPr>
        <p:grpSpPr>
          <a:xfrm>
            <a:off x="7712279" y="2425263"/>
            <a:ext cx="523774" cy="386024"/>
            <a:chOff x="6159250" y="3727450"/>
            <a:chExt cx="732696" cy="54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43CCB81-441F-36DB-DF48-3F82FFF545BE}"/>
                </a:ext>
              </a:extLst>
            </p:cNvPr>
            <p:cNvSpPr/>
            <p:nvPr/>
          </p:nvSpPr>
          <p:spPr>
            <a:xfrm>
              <a:off x="6159250" y="3727450"/>
              <a:ext cx="540000" cy="540000"/>
            </a:xfrm>
            <a:prstGeom prst="ellipse">
              <a:avLst/>
            </a:prstGeom>
            <a:solidFill>
              <a:srgbClr val="59C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081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4B6389-22C1-826D-2EF5-40533ADB2485}"/>
                </a:ext>
              </a:extLst>
            </p:cNvPr>
            <p:cNvSpPr txBox="1"/>
            <p:nvPr/>
          </p:nvSpPr>
          <p:spPr>
            <a:xfrm>
              <a:off x="6503501" y="3851346"/>
              <a:ext cx="388445" cy="2581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none" lIns="21624" tIns="21624" rIns="21624" bIns="21624" anchor="ctr">
              <a:spAutoFit/>
            </a:bodyPr>
            <a:lstStyle/>
            <a:p>
              <a:r>
                <a:rPr lang="en-US" sz="800" b="1" dirty="0">
                  <a:solidFill>
                    <a:srgbClr val="0A0A0A"/>
                  </a:solidFill>
                  <a:uFill>
                    <a:solidFill>
                      <a:srgbClr val="0A0A0A"/>
                    </a:solidFill>
                  </a:uFill>
                  <a:latin typeface="Arial"/>
                  <a:cs typeface="Arial"/>
                </a:rPr>
                <a:t>Miro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608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B280AB-E116-CBD3-F529-EBA79E03C7F1}"/>
              </a:ext>
            </a:extLst>
          </p:cNvPr>
          <p:cNvSpPr txBox="1">
            <a:spLocks/>
          </p:cNvSpPr>
          <p:nvPr/>
        </p:nvSpPr>
        <p:spPr>
          <a:xfrm>
            <a:off x="1676400" y="546848"/>
            <a:ext cx="8839199" cy="561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2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GB" sz="4800" b="1" dirty="0">
                <a:solidFill>
                  <a:schemeClr val="tx1"/>
                </a:solidFill>
                <a:latin typeface="Lato Black" panose="020F0502020204030203" pitchFamily="34" charset="77"/>
              </a:rPr>
              <a:t>Get to the next level</a:t>
            </a:r>
          </a:p>
          <a:p>
            <a:pPr algn="ctr">
              <a:lnSpc>
                <a:spcPct val="125000"/>
              </a:lnSpc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77"/>
              </a:rPr>
              <a:t>Updating trend radars in PowerPoint can get tedious. When you want a better way to manage and share your live radars, try the FIBRES trend radar builder.</a:t>
            </a:r>
          </a:p>
          <a:p>
            <a:pPr algn="ctr">
              <a:lnSpc>
                <a:spcPct val="125000"/>
              </a:lnSpc>
            </a:pPr>
            <a:endParaRPr lang="en-GB" sz="2400" dirty="0">
              <a:solidFill>
                <a:schemeClr val="tx1"/>
              </a:solidFill>
              <a:latin typeface="Lato" panose="020F0502020204030203" pitchFamily="34" charset="77"/>
            </a:endParaRPr>
          </a:p>
          <a:p>
            <a:pPr algn="ctr">
              <a:lnSpc>
                <a:spcPct val="125000"/>
              </a:lnSpc>
            </a:pPr>
            <a:r>
              <a:rPr lang="en-GB" sz="3200" b="1" dirty="0">
                <a:solidFill>
                  <a:schemeClr val="tx1"/>
                </a:solidFill>
                <a:latin typeface="Lato" panose="020F0502020204030203" pitchFamily="34" charset="77"/>
              </a:rPr>
              <a:t>Book a demo or start a free trial of FIBRES</a:t>
            </a:r>
          </a:p>
          <a:p>
            <a:pPr algn="ctr">
              <a:lnSpc>
                <a:spcPct val="125000"/>
              </a:lnSpc>
            </a:pPr>
            <a:r>
              <a:rPr lang="en-GB" sz="3200" dirty="0">
                <a:solidFill>
                  <a:schemeClr val="tx1"/>
                </a:solidFill>
                <a:latin typeface="Lato" panose="020F050202020403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http://www.fibresonline.com/get-started</a:t>
            </a:r>
            <a:endParaRPr lang="en-GB" sz="3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15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ED33-6F00-63FF-135B-2FEDE7E5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011"/>
            <a:ext cx="5989890" cy="871253"/>
          </a:xfrm>
        </p:spPr>
        <p:txBody>
          <a:bodyPr anchor="ctr"/>
          <a:lstStyle/>
          <a:p>
            <a:r>
              <a:rPr lang="en-US" sz="3200" b="1" dirty="0">
                <a:solidFill>
                  <a:schemeClr val="tx2"/>
                </a:solidFill>
                <a:latin typeface="Lato Black" panose="020F0502020204030203" pitchFamily="34" charset="77"/>
              </a:rPr>
              <a:t>8 benefits of a live trend radar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D734-1639-A8F4-C039-677A070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Easily manage multiple radars online, in real time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Position trends easily (no copy-pasting!)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Work on your radar together with others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Write trend descriptions that open from your radar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Evaluate and discuss your trends in the same tool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Get ideas and suggestions on the topics of your radar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Take image exports of your radars</a:t>
            </a:r>
          </a:p>
          <a:p>
            <a:pPr marL="372600" indent="-3726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F1F06"/>
                </a:solidFill>
              </a:rPr>
              <a:t>Share or embed a live radar on your website.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097E0C2-A48F-3F37-E326-ED98694821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809" t="-688"/>
          <a:stretch/>
        </p:blipFill>
        <p:spPr>
          <a:xfrm>
            <a:off x="5264515" y="801924"/>
            <a:ext cx="6927485" cy="5454071"/>
          </a:xfrm>
          <a:prstGeom prst="rect">
            <a:avLst/>
          </a:prstGeom>
          <a:ln>
            <a:noFill/>
          </a:ln>
          <a:effectLst>
            <a:outerShdw blurRad="323167" dist="158750" dir="2700000" sx="94000" sy="94000" algn="tl" rotWithShape="0">
              <a:srgbClr val="333333">
                <a:alpha val="5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83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8CDADC-E5DF-7AF8-B525-4D824052D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86" y="618980"/>
            <a:ext cx="11043821" cy="1427755"/>
          </a:xfrm>
        </p:spPr>
        <p:txBody>
          <a:bodyPr anchor="t">
            <a:noAutofit/>
          </a:bodyPr>
          <a:lstStyle/>
          <a:p>
            <a:pPr algn="ctr"/>
            <a:r>
              <a:rPr lang="en-FI" sz="4000" dirty="0">
                <a:latin typeface="Lato" panose="020F0502020204030203" pitchFamily="34" charset="77"/>
              </a:rPr>
              <a:t>Build </a:t>
            </a:r>
            <a:r>
              <a:rPr lang="en-FI" sz="4000" dirty="0">
                <a:solidFill>
                  <a:schemeClr val="accent1"/>
                </a:solidFill>
                <a:latin typeface="Lato" panose="020F0502020204030203" pitchFamily="34" charset="77"/>
              </a:rPr>
              <a:t>your own</a:t>
            </a:r>
            <a:r>
              <a:rPr lang="en-FI" sz="4000" dirty="0">
                <a:latin typeface="Lato" panose="020F0502020204030203" pitchFamily="34" charset="77"/>
              </a:rPr>
              <a:t> futures intelligence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3B099CA-5D6A-F085-B570-E0354BB3AB09}"/>
              </a:ext>
            </a:extLst>
          </p:cNvPr>
          <p:cNvSpPr txBox="1">
            <a:spLocks/>
          </p:cNvSpPr>
          <p:nvPr/>
        </p:nvSpPr>
        <p:spPr>
          <a:xfrm>
            <a:off x="9556774" y="2857070"/>
            <a:ext cx="1477206" cy="81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2000" dirty="0">
                <a:solidFill>
                  <a:schemeClr val="tx1"/>
                </a:solidFill>
                <a:latin typeface="Lato" panose="020F0502020204030203" pitchFamily="34" charset="77"/>
              </a:rPr>
              <a:t>Strategy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090DEB-6F79-EF95-9FC2-0DDEE4D089A7}"/>
              </a:ext>
            </a:extLst>
          </p:cNvPr>
          <p:cNvSpPr txBox="1">
            <a:spLocks/>
          </p:cNvSpPr>
          <p:nvPr/>
        </p:nvSpPr>
        <p:spPr>
          <a:xfrm>
            <a:off x="9556774" y="3679353"/>
            <a:ext cx="1477206" cy="81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2000" dirty="0">
                <a:solidFill>
                  <a:schemeClr val="tx1"/>
                </a:solidFill>
                <a:latin typeface="Lato" panose="020F0502020204030203" pitchFamily="34" charset="77"/>
              </a:rPr>
              <a:t>Innovation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DF9FBE2-CE70-3518-D052-AD85E60AFF5E}"/>
              </a:ext>
            </a:extLst>
          </p:cNvPr>
          <p:cNvSpPr txBox="1">
            <a:spLocks/>
          </p:cNvSpPr>
          <p:nvPr/>
        </p:nvSpPr>
        <p:spPr>
          <a:xfrm>
            <a:off x="9556773" y="4497675"/>
            <a:ext cx="1477206" cy="81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2000" dirty="0">
                <a:solidFill>
                  <a:schemeClr val="tx1"/>
                </a:solidFill>
                <a:latin typeface="Lato" panose="020F0502020204030203" pitchFamily="34" charset="77"/>
              </a:rPr>
              <a:t>Other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33616B4-182C-E9C8-88D1-037121D4B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1361" y="3025978"/>
            <a:ext cx="540000" cy="54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10A328A-000A-94D9-A4CF-2ADC0730E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1361" y="3801639"/>
            <a:ext cx="540000" cy="54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1B2385E-171E-9E33-B41C-C1608487E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1361" y="4674340"/>
            <a:ext cx="540000" cy="540000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A950AA48-BAD0-BE4D-1015-9B2344861198}"/>
              </a:ext>
            </a:extLst>
          </p:cNvPr>
          <p:cNvSpPr txBox="1">
            <a:spLocks/>
          </p:cNvSpPr>
          <p:nvPr/>
        </p:nvSpPr>
        <p:spPr>
          <a:xfrm>
            <a:off x="8763713" y="2033934"/>
            <a:ext cx="3648689" cy="81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b="1" dirty="0">
                <a:solidFill>
                  <a:schemeClr val="tx2"/>
                </a:solidFill>
                <a:latin typeface="Lato Black" panose="020F0502020204030203" pitchFamily="34" charset="77"/>
              </a:rPr>
              <a:t>Use cases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C867A3-CF9C-BCC8-38A7-42A0185277A1}"/>
              </a:ext>
            </a:extLst>
          </p:cNvPr>
          <p:cNvGrpSpPr/>
          <p:nvPr/>
        </p:nvGrpSpPr>
        <p:grpSpPr>
          <a:xfrm>
            <a:off x="574086" y="2046735"/>
            <a:ext cx="3648691" cy="3282063"/>
            <a:chOff x="810421" y="1896956"/>
            <a:chExt cx="3648691" cy="3282063"/>
          </a:xfrm>
        </p:grpSpPr>
        <p:sp>
          <p:nvSpPr>
            <p:cNvPr id="3" name="Subtitle 2">
              <a:extLst>
                <a:ext uri="{FF2B5EF4-FFF2-40B4-BE49-F238E27FC236}">
                  <a16:creationId xmlns:a16="http://schemas.microsoft.com/office/drawing/2014/main" id="{3E604E32-47F1-E1F1-5E49-D14A9435096C}"/>
                </a:ext>
              </a:extLst>
            </p:cNvPr>
            <p:cNvSpPr txBox="1">
              <a:spLocks/>
            </p:cNvSpPr>
            <p:nvPr/>
          </p:nvSpPr>
          <p:spPr>
            <a:xfrm>
              <a:off x="810421" y="1896956"/>
              <a:ext cx="3648689" cy="818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accent1"/>
                  </a:solidFill>
                  <a:latin typeface="Lato Light" panose="020F0302020204030203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FI" b="1" dirty="0">
                  <a:solidFill>
                    <a:schemeClr val="tx2"/>
                  </a:solidFill>
                  <a:latin typeface="Lato Black" panose="020F0502020204030203" pitchFamily="34" charset="77"/>
                </a:rPr>
                <a:t>Capabilities</a:t>
              </a:r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1A4CC8A6-D4C5-E564-0AD9-D5AC2E15FFB3}"/>
                </a:ext>
              </a:extLst>
            </p:cNvPr>
            <p:cNvSpPr txBox="1">
              <a:spLocks/>
            </p:cNvSpPr>
            <p:nvPr/>
          </p:nvSpPr>
          <p:spPr>
            <a:xfrm>
              <a:off x="1604916" y="2715278"/>
              <a:ext cx="2854196" cy="818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accent1"/>
                  </a:solidFill>
                  <a:latin typeface="Lato Light" panose="020F0302020204030203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FI" sz="2000" dirty="0">
                  <a:solidFill>
                    <a:schemeClr val="tx1"/>
                  </a:solidFill>
                  <a:latin typeface="Lato" panose="020F0502020204030203" pitchFamily="34" charset="77"/>
                </a:rPr>
                <a:t>Collecting inputs</a:t>
              </a: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EBC018B4-8738-7A45-7631-8747DA14075A}"/>
                </a:ext>
              </a:extLst>
            </p:cNvPr>
            <p:cNvSpPr txBox="1">
              <a:spLocks/>
            </p:cNvSpPr>
            <p:nvPr/>
          </p:nvSpPr>
          <p:spPr>
            <a:xfrm>
              <a:off x="1604915" y="3542375"/>
              <a:ext cx="2854196" cy="818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accent1"/>
                  </a:solidFill>
                  <a:latin typeface="Lato Light" panose="020F0302020204030203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FI" sz="2000" dirty="0">
                  <a:solidFill>
                    <a:schemeClr val="tx1"/>
                  </a:solidFill>
                  <a:latin typeface="Lato" panose="020F0502020204030203" pitchFamily="34" charset="77"/>
                </a:rPr>
                <a:t>Sense-making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C9C1BF55-22C0-646F-806C-8D00C5F789B0}"/>
                </a:ext>
              </a:extLst>
            </p:cNvPr>
            <p:cNvSpPr txBox="1">
              <a:spLocks/>
            </p:cNvSpPr>
            <p:nvPr/>
          </p:nvSpPr>
          <p:spPr>
            <a:xfrm>
              <a:off x="1604914" y="4360697"/>
              <a:ext cx="2854196" cy="818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accent1"/>
                  </a:solidFill>
                  <a:latin typeface="Lato Light" panose="020F0302020204030203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FI" sz="2000" dirty="0">
                  <a:solidFill>
                    <a:schemeClr val="tx1"/>
                  </a:solidFill>
                  <a:latin typeface="Lato" panose="020F0502020204030203" pitchFamily="34" charset="77"/>
                </a:rPr>
                <a:t>Summarizing &amp; sharing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39E59B1-92A6-4D81-DDEC-691BC5BD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8073" y="2907987"/>
              <a:ext cx="540000" cy="54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AB5A7F0-E038-0F34-0082-3FE769ABE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8073" y="4572094"/>
              <a:ext cx="540000" cy="54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228DE35-9FCC-FF43-6762-0DD21DB03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96540" y="3681536"/>
              <a:ext cx="540000" cy="540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3AF980-7544-AACD-A4B0-2A80CE3008A6}"/>
              </a:ext>
            </a:extLst>
          </p:cNvPr>
          <p:cNvGrpSpPr/>
          <p:nvPr/>
        </p:nvGrpSpPr>
        <p:grpSpPr>
          <a:xfrm>
            <a:off x="3915226" y="1754083"/>
            <a:ext cx="3675010" cy="3119472"/>
            <a:chOff x="3883122" y="1678821"/>
            <a:chExt cx="3675010" cy="31194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C6C934-B120-3852-5B59-64EA1C084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3122" y="1678821"/>
              <a:ext cx="2907691" cy="1799999"/>
            </a:xfrm>
            <a:prstGeom prst="rect">
              <a:avLst/>
            </a:prstGeom>
            <a:ln>
              <a:noFill/>
            </a:ln>
            <a:effectLst>
              <a:outerShdw blurRad="323167" dist="158750" dir="2700000" sx="94000" sy="94000" algn="tl" rotWithShape="0">
                <a:srgbClr val="333333">
                  <a:alpha val="53000"/>
                </a:srgbClr>
              </a:outerShdw>
            </a:effectLst>
          </p:spPr>
        </p:pic>
        <p:pic>
          <p:nvPicPr>
            <p:cNvPr id="28" name="Picture 2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15EA4A9A-2415-9F91-6129-9B40F9486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0440" y="2998293"/>
              <a:ext cx="2907692" cy="1800000"/>
            </a:xfrm>
            <a:prstGeom prst="rect">
              <a:avLst/>
            </a:prstGeom>
            <a:ln>
              <a:noFill/>
            </a:ln>
            <a:effectLst>
              <a:outerShdw blurRad="323167" dist="158750" dir="2700000" sx="94000" sy="94000" algn="tl" rotWithShape="0">
                <a:srgbClr val="333333">
                  <a:alpha val="53000"/>
                </a:srgbClr>
              </a:outerShdw>
            </a:effectLst>
          </p:spPr>
        </p:pic>
      </p:grpSp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D80AB84-33EA-AF69-CB63-B762C249A45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072" y="4437135"/>
            <a:ext cx="2907692" cy="1800000"/>
          </a:xfrm>
          <a:prstGeom prst="rect">
            <a:avLst/>
          </a:prstGeom>
          <a:ln>
            <a:noFill/>
          </a:ln>
          <a:effectLst>
            <a:outerShdw blurRad="323167" dist="158750" dir="2700000" sx="94000" sy="94000" algn="tl" rotWithShape="0">
              <a:srgbClr val="333333">
                <a:alpha val="5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8013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IBRES 24 2">
      <a:dk1>
        <a:srgbClr val="0F1F06"/>
      </a:dk1>
      <a:lt1>
        <a:srgbClr val="FFFFFF"/>
      </a:lt1>
      <a:dk2>
        <a:srgbClr val="1E3C0C"/>
      </a:dk2>
      <a:lt2>
        <a:srgbClr val="F7FBF3"/>
      </a:lt2>
      <a:accent1>
        <a:srgbClr val="49921E"/>
      </a:accent1>
      <a:accent2>
        <a:srgbClr val="9BCF7C"/>
      </a:accent2>
      <a:accent3>
        <a:srgbClr val="3B7518"/>
      </a:accent3>
      <a:accent4>
        <a:srgbClr val="E2930C"/>
      </a:accent4>
      <a:accent5>
        <a:srgbClr val="248FAF"/>
      </a:accent5>
      <a:accent6>
        <a:srgbClr val="8E3333"/>
      </a:accent6>
      <a:hlink>
        <a:srgbClr val="248FAF"/>
      </a:hlink>
      <a:folHlink>
        <a:srgbClr val="248FAF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mm-dd FIBRES team weekly" id="{BF4E16A7-183E-014E-A113-AB21A0B7465D}" vid="{BBE2AF78-5241-8340-8150-741A093B6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458</Words>
  <Application>Microsoft Macintosh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Corbel</vt:lpstr>
      <vt:lpstr>Lato</vt:lpstr>
      <vt:lpstr>Lato Black</vt:lpstr>
      <vt:lpstr>Lato Light</vt:lpstr>
      <vt:lpstr>Source Sans Pro</vt:lpstr>
      <vt:lpstr>Wingdings</vt:lpstr>
      <vt:lpstr>1_Office Theme</vt:lpstr>
      <vt:lpstr>FIBRES Trend radar templates</vt:lpstr>
      <vt:lpstr>Step 1: Select correct layout</vt:lpstr>
      <vt:lpstr>Step 2: Rename sectors and horizons</vt:lpstr>
      <vt:lpstr>Step 3: Add your trends</vt:lpstr>
      <vt:lpstr>Step 4: Export and share</vt:lpstr>
      <vt:lpstr>PowerPoint Presentation</vt:lpstr>
      <vt:lpstr>PowerPoint Presentation</vt:lpstr>
      <vt:lpstr>8 benefits of a live trend radar</vt:lpstr>
      <vt:lpstr>Build your own futures intelligence</vt:lpstr>
      <vt:lpstr>FIBRES stood out with its strong capabilities, configuration flexibility, ease-of-use, excellent support, and affordability. We were able to quickly customize our own trend radar.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 Pärnänen</dc:creator>
  <cp:lastModifiedBy>Dani Pärnänen</cp:lastModifiedBy>
  <cp:revision>158</cp:revision>
  <dcterms:created xsi:type="dcterms:W3CDTF">2024-09-17T08:26:41Z</dcterms:created>
  <dcterms:modified xsi:type="dcterms:W3CDTF">2026-05-20T12:28:36Z</dcterms:modified>
</cp:coreProperties>
</file>